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57" r:id="rId2"/>
    <p:sldId id="258" r:id="rId3"/>
    <p:sldId id="259" r:id="rId4"/>
    <p:sldId id="260" r:id="rId5"/>
    <p:sldId id="261" r:id="rId6"/>
    <p:sldId id="262" r:id="rId7"/>
    <p:sldId id="263" r:id="rId8"/>
    <p:sldId id="264" r:id="rId9"/>
    <p:sldId id="265"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BE65"/>
    <a:srgbClr val="894FFC"/>
    <a:srgbClr val="8B53FE"/>
    <a:srgbClr val="5B9BD5"/>
    <a:srgbClr val="D9D9D9"/>
    <a:srgbClr val="00BE63"/>
    <a:srgbClr val="CC66FF"/>
    <a:srgbClr val="9933FF"/>
    <a:srgbClr val="4489AF"/>
    <a:srgbClr val="00B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3" d="100"/>
          <a:sy n="83" d="100"/>
        </p:scale>
        <p:origin x="42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Market Share</c:v>
                </c:pt>
              </c:strCache>
            </c:strRef>
          </c:tx>
          <c:dPt>
            <c:idx val="0"/>
            <c:bubble3D val="0"/>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C60B-4659-A25D-091BF615C959}"/>
              </c:ext>
            </c:extLst>
          </c:dPt>
          <c:dPt>
            <c:idx val="1"/>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C60B-4659-A25D-091BF615C959}"/>
              </c:ext>
            </c:extLst>
          </c:dPt>
          <c:dPt>
            <c:idx val="2"/>
            <c:bubble3D val="0"/>
            <c:spPr>
              <a:solidFill>
                <a:schemeClr val="accent3"/>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6A3D-479C-9AB8-E726C6140EFC}"/>
              </c:ext>
            </c:extLst>
          </c:dPt>
          <c:dPt>
            <c:idx val="3"/>
            <c:bubble3D val="0"/>
            <c:spPr>
              <a:solidFill>
                <a:schemeClr val="accent4"/>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6-594E-4ECC-8573-8499F5961FA0}"/>
              </c:ext>
            </c:extLst>
          </c:dPt>
          <c:dLbls>
            <c:dLbl>
              <c:idx val="0"/>
              <c:tx>
                <c:rich>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fld id="{6EE1E8D2-0877-4CF3-84FE-4039338E9D4D}" type="CATEGORYNAME">
                      <a:rPr lang="en-US" sz="1800"/>
                      <a:pPr>
                        <a:defRPr/>
                      </a:pPr>
                      <a:t>[CATEGORY NAME]</a:t>
                    </a:fld>
                    <a:r>
                      <a:rPr lang="en-US" baseline="0"/>
                      <a:t>
</a:t>
                    </a:r>
                    <a:fld id="{FD034DFF-D95E-44D4-B11B-4A8D2E71C5AA}" type="PERCENTAGE">
                      <a:rPr lang="en-US" baseline="0"/>
                      <a:pPr>
                        <a:defRPr/>
                      </a:pPr>
                      <a:t>[PERCENTAGE]</a:t>
                    </a:fld>
                    <a:endParaRPr lang="en-US" baseline="0"/>
                  </a:p>
                </c:rich>
              </c:tx>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C60B-4659-A25D-091BF615C959}"/>
                </c:ext>
              </c:extLst>
            </c:dLbl>
            <c:dLbl>
              <c:idx val="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2"/>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3-C60B-4659-A25D-091BF615C959}"/>
                </c:ext>
              </c:extLst>
            </c:dLbl>
            <c:dLbl>
              <c:idx val="2"/>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1-6A3D-479C-9AB8-E726C6140EFC}"/>
                </c:ext>
              </c:extLst>
            </c:dLbl>
            <c:dLbl>
              <c:idx val="3"/>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4"/>
                      </a:solidFill>
                      <a:latin typeface="+mn-lt"/>
                      <a:ea typeface="+mn-ea"/>
                      <a:cs typeface="+mn-cs"/>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6-594E-4ECC-8573-8499F5961FA0}"/>
                </c:ext>
              </c:extLst>
            </c:dLbl>
            <c:spPr>
              <a:noFill/>
              <a:ln>
                <a:noFill/>
              </a:ln>
              <a:effectLst/>
            </c:sp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Snack pause</c:v>
                </c:pt>
                <c:pt idx="1">
                  <c:v>Tangy shop</c:v>
                </c:pt>
                <c:pt idx="2">
                  <c:v>other cometitors</c:v>
                </c:pt>
                <c:pt idx="3">
                  <c:v>Chatoots</c:v>
                </c:pt>
              </c:strCache>
            </c:strRef>
          </c:cat>
          <c:val>
            <c:numRef>
              <c:f>Sheet1!$B$2:$B$5</c:f>
              <c:numCache>
                <c:formatCode>General</c:formatCode>
                <c:ptCount val="4"/>
                <c:pt idx="0">
                  <c:v>35</c:v>
                </c:pt>
                <c:pt idx="1">
                  <c:v>34</c:v>
                </c:pt>
                <c:pt idx="2">
                  <c:v>10</c:v>
                </c:pt>
                <c:pt idx="3">
                  <c:v>5</c:v>
                </c:pt>
              </c:numCache>
            </c:numRef>
          </c:val>
          <c:extLst>
            <c:ext xmlns:c16="http://schemas.microsoft.com/office/drawing/2014/chart" uri="{C3380CC4-5D6E-409C-BE32-E72D297353CC}">
              <c16:uniqueId val="{00000000-6A3D-479C-9AB8-E726C6140EFC}"/>
            </c:ext>
          </c:extLst>
        </c:ser>
        <c:dLbls>
          <c:dLblPos val="outEnd"/>
          <c:showLegendKey val="0"/>
          <c:showVal val="0"/>
          <c:showCatName val="0"/>
          <c:showSerName val="0"/>
          <c:showPercent val="1"/>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Revenue</a:t>
            </a:r>
            <a:r>
              <a:rPr lang="en-US" baseline="0"/>
              <a:t> projection</a:t>
            </a:r>
            <a:endParaRPr lang="en-IN"/>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Goods sold in the market</c:v>
                </c:pt>
              </c:strCache>
            </c:strRef>
          </c:tx>
          <c:spPr>
            <a:solidFill>
              <a:schemeClr val="accent1"/>
            </a:solidFill>
            <a:ln>
              <a:noFill/>
            </a:ln>
            <a:effectLst/>
          </c:spPr>
          <c:invertIfNegative val="0"/>
          <c:cat>
            <c:strRef>
              <c:f>Sheet1!$A$2:$A$4</c:f>
              <c:strCache>
                <c:ptCount val="3"/>
                <c:pt idx="0">
                  <c:v>arora lemon</c:v>
                </c:pt>
                <c:pt idx="1">
                  <c:v>aam papad</c:v>
                </c:pt>
                <c:pt idx="2">
                  <c:v>Imli candy</c:v>
                </c:pt>
              </c:strCache>
            </c:strRef>
          </c:cat>
          <c:val>
            <c:numRef>
              <c:f>Sheet1!$B$2:$B$4</c:f>
              <c:numCache>
                <c:formatCode>General</c:formatCode>
                <c:ptCount val="3"/>
                <c:pt idx="0">
                  <c:v>10</c:v>
                </c:pt>
                <c:pt idx="1">
                  <c:v>5</c:v>
                </c:pt>
                <c:pt idx="2">
                  <c:v>10</c:v>
                </c:pt>
              </c:numCache>
            </c:numRef>
          </c:val>
          <c:extLst>
            <c:ext xmlns:c16="http://schemas.microsoft.com/office/drawing/2014/chart" uri="{C3380CC4-5D6E-409C-BE32-E72D297353CC}">
              <c16:uniqueId val="{00000000-67D3-413B-9CB2-B95995266FCE}"/>
            </c:ext>
          </c:extLst>
        </c:ser>
        <c:ser>
          <c:idx val="1"/>
          <c:order val="1"/>
          <c:tx>
            <c:strRef>
              <c:f>Sheet1!$C$1</c:f>
              <c:strCache>
                <c:ptCount val="1"/>
                <c:pt idx="0">
                  <c:v>Our cost price</c:v>
                </c:pt>
              </c:strCache>
            </c:strRef>
          </c:tx>
          <c:spPr>
            <a:solidFill>
              <a:schemeClr val="accent2"/>
            </a:solidFill>
            <a:ln>
              <a:noFill/>
            </a:ln>
            <a:effectLst/>
          </c:spPr>
          <c:invertIfNegative val="0"/>
          <c:cat>
            <c:strRef>
              <c:f>Sheet1!$A$2:$A$4</c:f>
              <c:strCache>
                <c:ptCount val="3"/>
                <c:pt idx="0">
                  <c:v>arora lemon</c:v>
                </c:pt>
                <c:pt idx="1">
                  <c:v>aam papad</c:v>
                </c:pt>
                <c:pt idx="2">
                  <c:v>Imli candy</c:v>
                </c:pt>
              </c:strCache>
            </c:strRef>
          </c:cat>
          <c:val>
            <c:numRef>
              <c:f>Sheet1!$C$2:$C$4</c:f>
              <c:numCache>
                <c:formatCode>General</c:formatCode>
                <c:ptCount val="3"/>
                <c:pt idx="0">
                  <c:v>8</c:v>
                </c:pt>
                <c:pt idx="1">
                  <c:v>2</c:v>
                </c:pt>
                <c:pt idx="2">
                  <c:v>5</c:v>
                </c:pt>
              </c:numCache>
            </c:numRef>
          </c:val>
          <c:extLst>
            <c:ext xmlns:c16="http://schemas.microsoft.com/office/drawing/2014/chart" uri="{C3380CC4-5D6E-409C-BE32-E72D297353CC}">
              <c16:uniqueId val="{00000001-67D3-413B-9CB2-B95995266FCE}"/>
            </c:ext>
          </c:extLst>
        </c:ser>
        <c:ser>
          <c:idx val="2"/>
          <c:order val="2"/>
          <c:tx>
            <c:strRef>
              <c:f>Sheet1!$D$1</c:f>
              <c:strCache>
                <c:ptCount val="1"/>
                <c:pt idx="0">
                  <c:v>our selling price</c:v>
                </c:pt>
              </c:strCache>
            </c:strRef>
          </c:tx>
          <c:spPr>
            <a:solidFill>
              <a:schemeClr val="accent3"/>
            </a:solidFill>
            <a:ln>
              <a:noFill/>
            </a:ln>
            <a:effectLst/>
          </c:spPr>
          <c:invertIfNegative val="0"/>
          <c:cat>
            <c:strRef>
              <c:f>Sheet1!$A$2:$A$4</c:f>
              <c:strCache>
                <c:ptCount val="3"/>
                <c:pt idx="0">
                  <c:v>arora lemon</c:v>
                </c:pt>
                <c:pt idx="1">
                  <c:v>aam papad</c:v>
                </c:pt>
                <c:pt idx="2">
                  <c:v>Imli candy</c:v>
                </c:pt>
              </c:strCache>
            </c:strRef>
          </c:cat>
          <c:val>
            <c:numRef>
              <c:f>Sheet1!$D$2:$D$4</c:f>
              <c:numCache>
                <c:formatCode>General</c:formatCode>
                <c:ptCount val="3"/>
                <c:pt idx="0">
                  <c:v>9</c:v>
                </c:pt>
                <c:pt idx="1">
                  <c:v>4</c:v>
                </c:pt>
                <c:pt idx="2">
                  <c:v>7</c:v>
                </c:pt>
              </c:numCache>
            </c:numRef>
          </c:val>
          <c:extLst>
            <c:ext xmlns:c16="http://schemas.microsoft.com/office/drawing/2014/chart" uri="{C3380CC4-5D6E-409C-BE32-E72D297353CC}">
              <c16:uniqueId val="{00000002-67D3-413B-9CB2-B95995266FCE}"/>
            </c:ext>
          </c:extLst>
        </c:ser>
        <c:dLbls>
          <c:showLegendKey val="0"/>
          <c:showVal val="0"/>
          <c:showCatName val="0"/>
          <c:showSerName val="0"/>
          <c:showPercent val="0"/>
          <c:showBubbleSize val="0"/>
        </c:dLbls>
        <c:gapWidth val="150"/>
        <c:axId val="1807987167"/>
        <c:axId val="1705510815"/>
      </c:barChart>
      <c:catAx>
        <c:axId val="180798716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705510815"/>
        <c:crosses val="autoZero"/>
        <c:auto val="1"/>
        <c:lblAlgn val="ctr"/>
        <c:lblOffset val="100"/>
        <c:noMultiLvlLbl val="0"/>
      </c:catAx>
      <c:valAx>
        <c:axId val="170551081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80798716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expenses</c:v>
                </c:pt>
              </c:strCache>
            </c:strRef>
          </c:tx>
          <c:spPr>
            <a:solidFill>
              <a:schemeClr val="accent1"/>
            </a:solidFill>
            <a:ln w="19050">
              <a:solidFill>
                <a:schemeClr val="lt1"/>
              </a:solidFill>
            </a:ln>
            <a:effectLst/>
          </c:spPr>
          <c:invertIfNegative val="0"/>
          <c:cat>
            <c:strRef>
              <c:f>Sheet1!$A$2:$A$5</c:f>
              <c:strCache>
                <c:ptCount val="4"/>
                <c:pt idx="0">
                  <c:v>packaging cost</c:v>
                </c:pt>
                <c:pt idx="1">
                  <c:v>delivery Charges(USD)(international)</c:v>
                </c:pt>
                <c:pt idx="2">
                  <c:v>Delivery charges(India)</c:v>
                </c:pt>
                <c:pt idx="3">
                  <c:v>other things</c:v>
                </c:pt>
              </c:strCache>
            </c:strRef>
          </c:cat>
          <c:val>
            <c:numRef>
              <c:f>Sheet1!$B$2:$B$5</c:f>
              <c:numCache>
                <c:formatCode>General</c:formatCode>
                <c:ptCount val="4"/>
                <c:pt idx="0">
                  <c:v>20</c:v>
                </c:pt>
                <c:pt idx="1">
                  <c:v>15</c:v>
                </c:pt>
                <c:pt idx="2">
                  <c:v>70</c:v>
                </c:pt>
                <c:pt idx="3">
                  <c:v>40</c:v>
                </c:pt>
              </c:numCache>
            </c:numRef>
          </c:val>
          <c:extLst>
            <c:ext xmlns:c16="http://schemas.microsoft.com/office/drawing/2014/chart" uri="{C3380CC4-5D6E-409C-BE32-E72D297353CC}">
              <c16:uniqueId val="{00000000-EB31-445A-95A1-C28D545D8A36}"/>
            </c:ext>
          </c:extLst>
        </c:ser>
        <c:dLbls>
          <c:showLegendKey val="0"/>
          <c:showVal val="0"/>
          <c:showCatName val="0"/>
          <c:showSerName val="0"/>
          <c:showPercent val="0"/>
          <c:showBubbleSize val="0"/>
        </c:dLbls>
        <c:gapWidth val="150"/>
        <c:axId val="979293536"/>
        <c:axId val="979290656"/>
      </c:barChart>
      <c:catAx>
        <c:axId val="979293536"/>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79290656"/>
        <c:crosses val="autoZero"/>
        <c:auto val="1"/>
        <c:lblAlgn val="ctr"/>
        <c:lblOffset val="100"/>
        <c:noMultiLvlLbl val="0"/>
      </c:catAx>
      <c:valAx>
        <c:axId val="9792906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97929353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acrossLinear" id="2">
  <a:schemeClr val="accent1"/>
  <a:schemeClr val="accent2"/>
  <a:schemeClr val="accent3"/>
  <a:schemeClr val="accent4"/>
  <a:schemeClr val="accent5"/>
  <a:schemeClr val="accent6"/>
</cs:colorStyle>
</file>

<file path=ppt/charts/colors2.xml><?xml version="1.0" encoding="utf-8"?>
<cs:colorStyle xmlns:cs="http://schemas.microsoft.com/office/drawing/2012/chartStyle" xmlns:a="http://schemas.openxmlformats.org/drawingml/2006/main" meth="acrossLinear" id="2">
  <a:schemeClr val="accent1"/>
  <a:schemeClr val="accent2"/>
  <a:schemeClr val="accent3"/>
  <a:schemeClr val="accent4"/>
  <a:schemeClr val="accent5"/>
  <a:schemeClr val="accent6"/>
</cs:colorStyle>
</file>

<file path=ppt/charts/colors3.xml><?xml version="1.0" encoding="utf-8"?>
<cs:colorStyle xmlns:cs="http://schemas.microsoft.com/office/drawing/2012/chartStyle" xmlns:a="http://schemas.openxmlformats.org/drawingml/2006/main" meth="acrossLinear" id="2">
  <a:schemeClr val="accent1"/>
  <a:schemeClr val="accent2"/>
  <a:schemeClr val="accent3"/>
  <a:schemeClr val="accent4"/>
  <a:schemeClr val="accent5"/>
  <a:schemeClr val="accent6"/>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png>
</file>

<file path=ppt/media/image3.jpe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D41E5-9434-4C50-59D9-31780773BE1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F331BCC-B7E6-E096-C62C-7600B1741A8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D3D64C7-F130-5343-AA07-8A6A960639AB}"/>
              </a:ext>
            </a:extLst>
          </p:cNvPr>
          <p:cNvSpPr>
            <a:spLocks noGrp="1"/>
          </p:cNvSpPr>
          <p:nvPr>
            <p:ph type="dt" sz="half" idx="10"/>
          </p:nvPr>
        </p:nvSpPr>
        <p:spPr/>
        <p:txBody>
          <a:bodyPr/>
          <a:lstStyle/>
          <a:p>
            <a:fld id="{8FAFC809-CD6D-4333-A5E2-7889DC42F6A3}" type="datetimeFigureOut">
              <a:rPr lang="en-IN" smtClean="0"/>
              <a:t>07/05/2024</a:t>
            </a:fld>
            <a:endParaRPr lang="en-IN"/>
          </a:p>
        </p:txBody>
      </p:sp>
      <p:sp>
        <p:nvSpPr>
          <p:cNvPr id="5" name="Footer Placeholder 4">
            <a:extLst>
              <a:ext uri="{FF2B5EF4-FFF2-40B4-BE49-F238E27FC236}">
                <a16:creationId xmlns:a16="http://schemas.microsoft.com/office/drawing/2014/main" id="{BCD1944A-B310-63FA-660E-553B9A0A1A2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EF65756-4583-55AD-E2FD-4A4CFBBB4887}"/>
              </a:ext>
            </a:extLst>
          </p:cNvPr>
          <p:cNvSpPr>
            <a:spLocks noGrp="1"/>
          </p:cNvSpPr>
          <p:nvPr>
            <p:ph type="sldNum" sz="quarter" idx="12"/>
          </p:nvPr>
        </p:nvSpPr>
        <p:spPr/>
        <p:txBody>
          <a:bodyPr/>
          <a:lstStyle/>
          <a:p>
            <a:fld id="{561D333D-BCB5-4201-91D1-EF25E755E1CC}" type="slidenum">
              <a:rPr lang="en-IN" smtClean="0"/>
              <a:t>‹#›</a:t>
            </a:fld>
            <a:endParaRPr lang="en-IN"/>
          </a:p>
        </p:txBody>
      </p:sp>
    </p:spTree>
    <p:extLst>
      <p:ext uri="{BB962C8B-B14F-4D97-AF65-F5344CB8AC3E}">
        <p14:creationId xmlns:p14="http://schemas.microsoft.com/office/powerpoint/2010/main" val="68158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1ECF3B-4F6A-8F22-8F41-2909D8860BE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0387F962-FA64-2F3A-E402-EFF26256AE4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48D606E-57A8-0961-1E89-CBB48E893C7C}"/>
              </a:ext>
            </a:extLst>
          </p:cNvPr>
          <p:cNvSpPr>
            <a:spLocks noGrp="1"/>
          </p:cNvSpPr>
          <p:nvPr>
            <p:ph type="dt" sz="half" idx="10"/>
          </p:nvPr>
        </p:nvSpPr>
        <p:spPr/>
        <p:txBody>
          <a:bodyPr/>
          <a:lstStyle/>
          <a:p>
            <a:fld id="{8FAFC809-CD6D-4333-A5E2-7889DC42F6A3}" type="datetimeFigureOut">
              <a:rPr lang="en-IN" smtClean="0"/>
              <a:t>07/05/2024</a:t>
            </a:fld>
            <a:endParaRPr lang="en-IN"/>
          </a:p>
        </p:txBody>
      </p:sp>
      <p:sp>
        <p:nvSpPr>
          <p:cNvPr id="5" name="Footer Placeholder 4">
            <a:extLst>
              <a:ext uri="{FF2B5EF4-FFF2-40B4-BE49-F238E27FC236}">
                <a16:creationId xmlns:a16="http://schemas.microsoft.com/office/drawing/2014/main" id="{6376139C-2771-A053-7AB8-2C9DF83C1BA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CF8720A-D272-E9B4-5BDE-0C529BBDF49B}"/>
              </a:ext>
            </a:extLst>
          </p:cNvPr>
          <p:cNvSpPr>
            <a:spLocks noGrp="1"/>
          </p:cNvSpPr>
          <p:nvPr>
            <p:ph type="sldNum" sz="quarter" idx="12"/>
          </p:nvPr>
        </p:nvSpPr>
        <p:spPr/>
        <p:txBody>
          <a:bodyPr/>
          <a:lstStyle/>
          <a:p>
            <a:fld id="{561D333D-BCB5-4201-91D1-EF25E755E1CC}" type="slidenum">
              <a:rPr lang="en-IN" smtClean="0"/>
              <a:t>‹#›</a:t>
            </a:fld>
            <a:endParaRPr lang="en-IN"/>
          </a:p>
        </p:txBody>
      </p:sp>
    </p:spTree>
    <p:extLst>
      <p:ext uri="{BB962C8B-B14F-4D97-AF65-F5344CB8AC3E}">
        <p14:creationId xmlns:p14="http://schemas.microsoft.com/office/powerpoint/2010/main" val="31065590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5C17F7-0991-1558-E0CA-660CB243C01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13580A6-5056-F974-7479-065F7B5667C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417D601-C85D-4E61-F4A2-5BE4C2F0EC71}"/>
              </a:ext>
            </a:extLst>
          </p:cNvPr>
          <p:cNvSpPr>
            <a:spLocks noGrp="1"/>
          </p:cNvSpPr>
          <p:nvPr>
            <p:ph type="dt" sz="half" idx="10"/>
          </p:nvPr>
        </p:nvSpPr>
        <p:spPr/>
        <p:txBody>
          <a:bodyPr/>
          <a:lstStyle/>
          <a:p>
            <a:fld id="{8FAFC809-CD6D-4333-A5E2-7889DC42F6A3}" type="datetimeFigureOut">
              <a:rPr lang="en-IN" smtClean="0"/>
              <a:t>07/05/2024</a:t>
            </a:fld>
            <a:endParaRPr lang="en-IN"/>
          </a:p>
        </p:txBody>
      </p:sp>
      <p:sp>
        <p:nvSpPr>
          <p:cNvPr id="5" name="Footer Placeholder 4">
            <a:extLst>
              <a:ext uri="{FF2B5EF4-FFF2-40B4-BE49-F238E27FC236}">
                <a16:creationId xmlns:a16="http://schemas.microsoft.com/office/drawing/2014/main" id="{4BD8B5CB-2FB7-8873-B79C-A1400C996CA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8850003-C2CF-CEEC-0D42-123511ECA08A}"/>
              </a:ext>
            </a:extLst>
          </p:cNvPr>
          <p:cNvSpPr>
            <a:spLocks noGrp="1"/>
          </p:cNvSpPr>
          <p:nvPr>
            <p:ph type="sldNum" sz="quarter" idx="12"/>
          </p:nvPr>
        </p:nvSpPr>
        <p:spPr/>
        <p:txBody>
          <a:bodyPr/>
          <a:lstStyle/>
          <a:p>
            <a:fld id="{561D333D-BCB5-4201-91D1-EF25E755E1CC}" type="slidenum">
              <a:rPr lang="en-IN" smtClean="0"/>
              <a:t>‹#›</a:t>
            </a:fld>
            <a:endParaRPr lang="en-IN"/>
          </a:p>
        </p:txBody>
      </p:sp>
    </p:spTree>
    <p:extLst>
      <p:ext uri="{BB962C8B-B14F-4D97-AF65-F5344CB8AC3E}">
        <p14:creationId xmlns:p14="http://schemas.microsoft.com/office/powerpoint/2010/main" val="2321441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AE2B6-A097-1B57-E02D-D5CFF9E83DC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ACEC4A3-AB66-5C7D-A9A7-D57BFEC94A7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0D6C0CB-3156-5B4B-7D29-FCE3347298E8}"/>
              </a:ext>
            </a:extLst>
          </p:cNvPr>
          <p:cNvSpPr>
            <a:spLocks noGrp="1"/>
          </p:cNvSpPr>
          <p:nvPr>
            <p:ph type="dt" sz="half" idx="10"/>
          </p:nvPr>
        </p:nvSpPr>
        <p:spPr/>
        <p:txBody>
          <a:bodyPr/>
          <a:lstStyle/>
          <a:p>
            <a:fld id="{8FAFC809-CD6D-4333-A5E2-7889DC42F6A3}" type="datetimeFigureOut">
              <a:rPr lang="en-IN" smtClean="0"/>
              <a:t>07/05/2024</a:t>
            </a:fld>
            <a:endParaRPr lang="en-IN"/>
          </a:p>
        </p:txBody>
      </p:sp>
      <p:sp>
        <p:nvSpPr>
          <p:cNvPr id="5" name="Footer Placeholder 4">
            <a:extLst>
              <a:ext uri="{FF2B5EF4-FFF2-40B4-BE49-F238E27FC236}">
                <a16:creationId xmlns:a16="http://schemas.microsoft.com/office/drawing/2014/main" id="{46F49986-FC29-EBEA-324B-259D1CF39C9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6FAD0F2-B63B-A7E2-D2AB-E6509FAEC30F}"/>
              </a:ext>
            </a:extLst>
          </p:cNvPr>
          <p:cNvSpPr>
            <a:spLocks noGrp="1"/>
          </p:cNvSpPr>
          <p:nvPr>
            <p:ph type="sldNum" sz="quarter" idx="12"/>
          </p:nvPr>
        </p:nvSpPr>
        <p:spPr/>
        <p:txBody>
          <a:bodyPr/>
          <a:lstStyle/>
          <a:p>
            <a:fld id="{561D333D-BCB5-4201-91D1-EF25E755E1CC}" type="slidenum">
              <a:rPr lang="en-IN" smtClean="0"/>
              <a:t>‹#›</a:t>
            </a:fld>
            <a:endParaRPr lang="en-IN"/>
          </a:p>
        </p:txBody>
      </p:sp>
    </p:spTree>
    <p:extLst>
      <p:ext uri="{BB962C8B-B14F-4D97-AF65-F5344CB8AC3E}">
        <p14:creationId xmlns:p14="http://schemas.microsoft.com/office/powerpoint/2010/main" val="1173302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44484-44AF-AECC-3035-0EC3773D82A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D2569F7-277D-7A56-4E20-394E515A4FA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E586CA-2205-3AFF-F4A7-631EB4E1B2BF}"/>
              </a:ext>
            </a:extLst>
          </p:cNvPr>
          <p:cNvSpPr>
            <a:spLocks noGrp="1"/>
          </p:cNvSpPr>
          <p:nvPr>
            <p:ph type="dt" sz="half" idx="10"/>
          </p:nvPr>
        </p:nvSpPr>
        <p:spPr/>
        <p:txBody>
          <a:bodyPr/>
          <a:lstStyle/>
          <a:p>
            <a:fld id="{8FAFC809-CD6D-4333-A5E2-7889DC42F6A3}" type="datetimeFigureOut">
              <a:rPr lang="en-IN" smtClean="0"/>
              <a:t>07/05/2024</a:t>
            </a:fld>
            <a:endParaRPr lang="en-IN"/>
          </a:p>
        </p:txBody>
      </p:sp>
      <p:sp>
        <p:nvSpPr>
          <p:cNvPr id="5" name="Footer Placeholder 4">
            <a:extLst>
              <a:ext uri="{FF2B5EF4-FFF2-40B4-BE49-F238E27FC236}">
                <a16:creationId xmlns:a16="http://schemas.microsoft.com/office/drawing/2014/main" id="{80A2CB50-56DC-FB02-8910-EEB1ACC0867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708CA6F-770D-3AC6-680B-04281D87C036}"/>
              </a:ext>
            </a:extLst>
          </p:cNvPr>
          <p:cNvSpPr>
            <a:spLocks noGrp="1"/>
          </p:cNvSpPr>
          <p:nvPr>
            <p:ph type="sldNum" sz="quarter" idx="12"/>
          </p:nvPr>
        </p:nvSpPr>
        <p:spPr/>
        <p:txBody>
          <a:bodyPr/>
          <a:lstStyle/>
          <a:p>
            <a:fld id="{561D333D-BCB5-4201-91D1-EF25E755E1CC}" type="slidenum">
              <a:rPr lang="en-IN" smtClean="0"/>
              <a:t>‹#›</a:t>
            </a:fld>
            <a:endParaRPr lang="en-IN"/>
          </a:p>
        </p:txBody>
      </p:sp>
    </p:spTree>
    <p:extLst>
      <p:ext uri="{BB962C8B-B14F-4D97-AF65-F5344CB8AC3E}">
        <p14:creationId xmlns:p14="http://schemas.microsoft.com/office/powerpoint/2010/main" val="7449763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67E99-4503-A77D-0FE0-8C15EAF967C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9608489-72A3-08C0-AD20-9DCB5213262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8D5579B-B023-1DA1-A022-03018FD43E8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A9A820C-D080-D010-AA33-A3BD501D3C0E}"/>
              </a:ext>
            </a:extLst>
          </p:cNvPr>
          <p:cNvSpPr>
            <a:spLocks noGrp="1"/>
          </p:cNvSpPr>
          <p:nvPr>
            <p:ph type="dt" sz="half" idx="10"/>
          </p:nvPr>
        </p:nvSpPr>
        <p:spPr/>
        <p:txBody>
          <a:bodyPr/>
          <a:lstStyle/>
          <a:p>
            <a:fld id="{8FAFC809-CD6D-4333-A5E2-7889DC42F6A3}" type="datetimeFigureOut">
              <a:rPr lang="en-IN" smtClean="0"/>
              <a:t>07/05/2024</a:t>
            </a:fld>
            <a:endParaRPr lang="en-IN"/>
          </a:p>
        </p:txBody>
      </p:sp>
      <p:sp>
        <p:nvSpPr>
          <p:cNvPr id="6" name="Footer Placeholder 5">
            <a:extLst>
              <a:ext uri="{FF2B5EF4-FFF2-40B4-BE49-F238E27FC236}">
                <a16:creationId xmlns:a16="http://schemas.microsoft.com/office/drawing/2014/main" id="{0C018109-0CA7-1E17-3637-70B8A302AEB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B274047-E607-5582-916B-CC78064C0196}"/>
              </a:ext>
            </a:extLst>
          </p:cNvPr>
          <p:cNvSpPr>
            <a:spLocks noGrp="1"/>
          </p:cNvSpPr>
          <p:nvPr>
            <p:ph type="sldNum" sz="quarter" idx="12"/>
          </p:nvPr>
        </p:nvSpPr>
        <p:spPr/>
        <p:txBody>
          <a:bodyPr/>
          <a:lstStyle/>
          <a:p>
            <a:fld id="{561D333D-BCB5-4201-91D1-EF25E755E1CC}" type="slidenum">
              <a:rPr lang="en-IN" smtClean="0"/>
              <a:t>‹#›</a:t>
            </a:fld>
            <a:endParaRPr lang="en-IN"/>
          </a:p>
        </p:txBody>
      </p:sp>
    </p:spTree>
    <p:extLst>
      <p:ext uri="{BB962C8B-B14F-4D97-AF65-F5344CB8AC3E}">
        <p14:creationId xmlns:p14="http://schemas.microsoft.com/office/powerpoint/2010/main" val="2293574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9FABC-836B-2689-E062-C0A2BE783ED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F3DE9D0-9FF0-EAC7-8F96-0FB7A9CA8BA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3B6E7DE-B6FC-9231-B26A-77F44439EDE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E3F9EF6-4945-3FAD-A325-DF99A4EFF6A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34FB954-6D55-7142-C495-90519C96827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2D3ECCE0-AA49-7C46-0A0C-837C159294B9}"/>
              </a:ext>
            </a:extLst>
          </p:cNvPr>
          <p:cNvSpPr>
            <a:spLocks noGrp="1"/>
          </p:cNvSpPr>
          <p:nvPr>
            <p:ph type="dt" sz="half" idx="10"/>
          </p:nvPr>
        </p:nvSpPr>
        <p:spPr/>
        <p:txBody>
          <a:bodyPr/>
          <a:lstStyle/>
          <a:p>
            <a:fld id="{8FAFC809-CD6D-4333-A5E2-7889DC42F6A3}" type="datetimeFigureOut">
              <a:rPr lang="en-IN" smtClean="0"/>
              <a:t>07/05/2024</a:t>
            </a:fld>
            <a:endParaRPr lang="en-IN"/>
          </a:p>
        </p:txBody>
      </p:sp>
      <p:sp>
        <p:nvSpPr>
          <p:cNvPr id="8" name="Footer Placeholder 7">
            <a:extLst>
              <a:ext uri="{FF2B5EF4-FFF2-40B4-BE49-F238E27FC236}">
                <a16:creationId xmlns:a16="http://schemas.microsoft.com/office/drawing/2014/main" id="{DBC40EDA-C8DD-74EC-DA88-67DD17C3565A}"/>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1193EB2-F6FD-2D19-AE05-4C76195CC59C}"/>
              </a:ext>
            </a:extLst>
          </p:cNvPr>
          <p:cNvSpPr>
            <a:spLocks noGrp="1"/>
          </p:cNvSpPr>
          <p:nvPr>
            <p:ph type="sldNum" sz="quarter" idx="12"/>
          </p:nvPr>
        </p:nvSpPr>
        <p:spPr/>
        <p:txBody>
          <a:bodyPr/>
          <a:lstStyle/>
          <a:p>
            <a:fld id="{561D333D-BCB5-4201-91D1-EF25E755E1CC}" type="slidenum">
              <a:rPr lang="en-IN" smtClean="0"/>
              <a:t>‹#›</a:t>
            </a:fld>
            <a:endParaRPr lang="en-IN"/>
          </a:p>
        </p:txBody>
      </p:sp>
    </p:spTree>
    <p:extLst>
      <p:ext uri="{BB962C8B-B14F-4D97-AF65-F5344CB8AC3E}">
        <p14:creationId xmlns:p14="http://schemas.microsoft.com/office/powerpoint/2010/main" val="24449278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79894-9C4B-E774-028D-D2EEE5FFA2B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9DC5821-8064-043B-165E-35809108B649}"/>
              </a:ext>
            </a:extLst>
          </p:cNvPr>
          <p:cNvSpPr>
            <a:spLocks noGrp="1"/>
          </p:cNvSpPr>
          <p:nvPr>
            <p:ph type="dt" sz="half" idx="10"/>
          </p:nvPr>
        </p:nvSpPr>
        <p:spPr/>
        <p:txBody>
          <a:bodyPr/>
          <a:lstStyle/>
          <a:p>
            <a:fld id="{8FAFC809-CD6D-4333-A5E2-7889DC42F6A3}" type="datetimeFigureOut">
              <a:rPr lang="en-IN" smtClean="0"/>
              <a:t>07/05/2024</a:t>
            </a:fld>
            <a:endParaRPr lang="en-IN"/>
          </a:p>
        </p:txBody>
      </p:sp>
      <p:sp>
        <p:nvSpPr>
          <p:cNvPr id="4" name="Footer Placeholder 3">
            <a:extLst>
              <a:ext uri="{FF2B5EF4-FFF2-40B4-BE49-F238E27FC236}">
                <a16:creationId xmlns:a16="http://schemas.microsoft.com/office/drawing/2014/main" id="{7270AA31-1B0C-0185-4045-5622607FD9F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35F8A22-F23F-CD57-6A68-9F5EE751DEDF}"/>
              </a:ext>
            </a:extLst>
          </p:cNvPr>
          <p:cNvSpPr>
            <a:spLocks noGrp="1"/>
          </p:cNvSpPr>
          <p:nvPr>
            <p:ph type="sldNum" sz="quarter" idx="12"/>
          </p:nvPr>
        </p:nvSpPr>
        <p:spPr/>
        <p:txBody>
          <a:bodyPr/>
          <a:lstStyle/>
          <a:p>
            <a:fld id="{561D333D-BCB5-4201-91D1-EF25E755E1CC}" type="slidenum">
              <a:rPr lang="en-IN" smtClean="0"/>
              <a:t>‹#›</a:t>
            </a:fld>
            <a:endParaRPr lang="en-IN"/>
          </a:p>
        </p:txBody>
      </p:sp>
    </p:spTree>
    <p:extLst>
      <p:ext uri="{BB962C8B-B14F-4D97-AF65-F5344CB8AC3E}">
        <p14:creationId xmlns:p14="http://schemas.microsoft.com/office/powerpoint/2010/main" val="178814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1D9399-7483-78D2-99DB-A15607BEAD0B}"/>
              </a:ext>
            </a:extLst>
          </p:cNvPr>
          <p:cNvSpPr>
            <a:spLocks noGrp="1"/>
          </p:cNvSpPr>
          <p:nvPr>
            <p:ph type="dt" sz="half" idx="10"/>
          </p:nvPr>
        </p:nvSpPr>
        <p:spPr/>
        <p:txBody>
          <a:bodyPr/>
          <a:lstStyle/>
          <a:p>
            <a:fld id="{8FAFC809-CD6D-4333-A5E2-7889DC42F6A3}" type="datetimeFigureOut">
              <a:rPr lang="en-IN" smtClean="0"/>
              <a:t>07/05/2024</a:t>
            </a:fld>
            <a:endParaRPr lang="en-IN"/>
          </a:p>
        </p:txBody>
      </p:sp>
      <p:sp>
        <p:nvSpPr>
          <p:cNvPr id="3" name="Footer Placeholder 2">
            <a:extLst>
              <a:ext uri="{FF2B5EF4-FFF2-40B4-BE49-F238E27FC236}">
                <a16:creationId xmlns:a16="http://schemas.microsoft.com/office/drawing/2014/main" id="{EFC8FC12-2644-5EBB-9A1E-68DEF739337C}"/>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C5DE140-6523-0D38-6025-D4476EB5D00C}"/>
              </a:ext>
            </a:extLst>
          </p:cNvPr>
          <p:cNvSpPr>
            <a:spLocks noGrp="1"/>
          </p:cNvSpPr>
          <p:nvPr>
            <p:ph type="sldNum" sz="quarter" idx="12"/>
          </p:nvPr>
        </p:nvSpPr>
        <p:spPr/>
        <p:txBody>
          <a:bodyPr/>
          <a:lstStyle/>
          <a:p>
            <a:fld id="{561D333D-BCB5-4201-91D1-EF25E755E1CC}" type="slidenum">
              <a:rPr lang="en-IN" smtClean="0"/>
              <a:t>‹#›</a:t>
            </a:fld>
            <a:endParaRPr lang="en-IN"/>
          </a:p>
        </p:txBody>
      </p:sp>
    </p:spTree>
    <p:extLst>
      <p:ext uri="{BB962C8B-B14F-4D97-AF65-F5344CB8AC3E}">
        <p14:creationId xmlns:p14="http://schemas.microsoft.com/office/powerpoint/2010/main" val="2693749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A1003-597F-80C7-A485-B044D542984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8E6F81C-D91B-1D28-95FE-FFD67DD27E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59067F8-8C87-F1AD-5150-4C9D61AD35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88D9B9-63E5-4FB3-7035-D0D7C4E85DB1}"/>
              </a:ext>
            </a:extLst>
          </p:cNvPr>
          <p:cNvSpPr>
            <a:spLocks noGrp="1"/>
          </p:cNvSpPr>
          <p:nvPr>
            <p:ph type="dt" sz="half" idx="10"/>
          </p:nvPr>
        </p:nvSpPr>
        <p:spPr/>
        <p:txBody>
          <a:bodyPr/>
          <a:lstStyle/>
          <a:p>
            <a:fld id="{8FAFC809-CD6D-4333-A5E2-7889DC42F6A3}" type="datetimeFigureOut">
              <a:rPr lang="en-IN" smtClean="0"/>
              <a:t>07/05/2024</a:t>
            </a:fld>
            <a:endParaRPr lang="en-IN"/>
          </a:p>
        </p:txBody>
      </p:sp>
      <p:sp>
        <p:nvSpPr>
          <p:cNvPr id="6" name="Footer Placeholder 5">
            <a:extLst>
              <a:ext uri="{FF2B5EF4-FFF2-40B4-BE49-F238E27FC236}">
                <a16:creationId xmlns:a16="http://schemas.microsoft.com/office/drawing/2014/main" id="{FE868C6D-80A2-E11D-3113-F6B13BD27B3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EB71E5C-72BE-BF78-BD6A-BC1E054ECBDD}"/>
              </a:ext>
            </a:extLst>
          </p:cNvPr>
          <p:cNvSpPr>
            <a:spLocks noGrp="1"/>
          </p:cNvSpPr>
          <p:nvPr>
            <p:ph type="sldNum" sz="quarter" idx="12"/>
          </p:nvPr>
        </p:nvSpPr>
        <p:spPr/>
        <p:txBody>
          <a:bodyPr/>
          <a:lstStyle/>
          <a:p>
            <a:fld id="{561D333D-BCB5-4201-91D1-EF25E755E1CC}" type="slidenum">
              <a:rPr lang="en-IN" smtClean="0"/>
              <a:t>‹#›</a:t>
            </a:fld>
            <a:endParaRPr lang="en-IN"/>
          </a:p>
        </p:txBody>
      </p:sp>
    </p:spTree>
    <p:extLst>
      <p:ext uri="{BB962C8B-B14F-4D97-AF65-F5344CB8AC3E}">
        <p14:creationId xmlns:p14="http://schemas.microsoft.com/office/powerpoint/2010/main" val="3821277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47EF6-63BE-321E-79A7-83FADBFF1D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DE20339-35BE-91A7-0461-03CC1BE5F5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43D070D-43BE-AEF3-523F-F184DB0904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6FC033-2750-49F5-B3E0-0492484C7C0F}"/>
              </a:ext>
            </a:extLst>
          </p:cNvPr>
          <p:cNvSpPr>
            <a:spLocks noGrp="1"/>
          </p:cNvSpPr>
          <p:nvPr>
            <p:ph type="dt" sz="half" idx="10"/>
          </p:nvPr>
        </p:nvSpPr>
        <p:spPr/>
        <p:txBody>
          <a:bodyPr/>
          <a:lstStyle/>
          <a:p>
            <a:fld id="{8FAFC809-CD6D-4333-A5E2-7889DC42F6A3}" type="datetimeFigureOut">
              <a:rPr lang="en-IN" smtClean="0"/>
              <a:t>07/05/2024</a:t>
            </a:fld>
            <a:endParaRPr lang="en-IN"/>
          </a:p>
        </p:txBody>
      </p:sp>
      <p:sp>
        <p:nvSpPr>
          <p:cNvPr id="6" name="Footer Placeholder 5">
            <a:extLst>
              <a:ext uri="{FF2B5EF4-FFF2-40B4-BE49-F238E27FC236}">
                <a16:creationId xmlns:a16="http://schemas.microsoft.com/office/drawing/2014/main" id="{62670E53-B021-7C82-1866-969BE2E103C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C324697-FB2A-A53C-3983-D797BA8A49C5}"/>
              </a:ext>
            </a:extLst>
          </p:cNvPr>
          <p:cNvSpPr>
            <a:spLocks noGrp="1"/>
          </p:cNvSpPr>
          <p:nvPr>
            <p:ph type="sldNum" sz="quarter" idx="12"/>
          </p:nvPr>
        </p:nvSpPr>
        <p:spPr/>
        <p:txBody>
          <a:bodyPr/>
          <a:lstStyle/>
          <a:p>
            <a:fld id="{561D333D-BCB5-4201-91D1-EF25E755E1CC}" type="slidenum">
              <a:rPr lang="en-IN" smtClean="0"/>
              <a:t>‹#›</a:t>
            </a:fld>
            <a:endParaRPr lang="en-IN"/>
          </a:p>
        </p:txBody>
      </p:sp>
    </p:spTree>
    <p:extLst>
      <p:ext uri="{BB962C8B-B14F-4D97-AF65-F5344CB8AC3E}">
        <p14:creationId xmlns:p14="http://schemas.microsoft.com/office/powerpoint/2010/main" val="34709171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03717A-EA9E-D88A-4DE0-B7EFD10099F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0582FB9-D4E8-DB85-5D20-16A7A6AE27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9C6C310-67BE-8FAA-D84B-914F12B8816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FAFC809-CD6D-4333-A5E2-7889DC42F6A3}" type="datetimeFigureOut">
              <a:rPr lang="en-IN" smtClean="0"/>
              <a:t>07/05/2024</a:t>
            </a:fld>
            <a:endParaRPr lang="en-IN"/>
          </a:p>
        </p:txBody>
      </p:sp>
      <p:sp>
        <p:nvSpPr>
          <p:cNvPr id="5" name="Footer Placeholder 4">
            <a:extLst>
              <a:ext uri="{FF2B5EF4-FFF2-40B4-BE49-F238E27FC236}">
                <a16:creationId xmlns:a16="http://schemas.microsoft.com/office/drawing/2014/main" id="{71ACE426-1379-B422-FB63-4CAD12425C9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IN"/>
          </a:p>
        </p:txBody>
      </p:sp>
      <p:sp>
        <p:nvSpPr>
          <p:cNvPr id="6" name="Slide Number Placeholder 5">
            <a:extLst>
              <a:ext uri="{FF2B5EF4-FFF2-40B4-BE49-F238E27FC236}">
                <a16:creationId xmlns:a16="http://schemas.microsoft.com/office/drawing/2014/main" id="{D9808C1F-8E48-EB22-02BD-9F5FE053942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61D333D-BCB5-4201-91D1-EF25E755E1CC}" type="slidenum">
              <a:rPr lang="en-IN" smtClean="0"/>
              <a:t>‹#›</a:t>
            </a:fld>
            <a:endParaRPr lang="en-IN"/>
          </a:p>
        </p:txBody>
      </p:sp>
    </p:spTree>
    <p:extLst>
      <p:ext uri="{BB962C8B-B14F-4D97-AF65-F5344CB8AC3E}">
        <p14:creationId xmlns:p14="http://schemas.microsoft.com/office/powerpoint/2010/main" val="1690935165"/>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shadeToTitle="1">
        <a:solidFill>
          <a:srgbClr val="00BE63"/>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6858000" cy="6858000"/>
          </a:xfrm>
          <a:prstGeom prst="rect">
            <a:avLst/>
          </a:prstGeom>
        </p:spPr>
      </p:pic>
      <p:sp>
        <p:nvSpPr>
          <p:cNvPr id="3" name="TextBox 2"/>
          <p:cNvSpPr txBox="1"/>
          <p:nvPr/>
        </p:nvSpPr>
        <p:spPr>
          <a:xfrm>
            <a:off x="6179127" y="1965568"/>
            <a:ext cx="6170779" cy="2308324"/>
          </a:xfrm>
          <a:prstGeom prst="rect">
            <a:avLst/>
          </a:prstGeom>
          <a:noFill/>
        </p:spPr>
        <p:txBody>
          <a:bodyPr wrap="square" rtlCol="0">
            <a:spAutoFit/>
          </a:bodyPr>
          <a:lstStyle/>
          <a:p>
            <a:r>
              <a:rPr lang="en-GB" sz="4800" dirty="0">
                <a:solidFill>
                  <a:schemeClr val="bg1"/>
                </a:solidFill>
                <a:latin typeface="Copperplate Gothic Bold" panose="020E0705020206020404" pitchFamily="34" charset="0"/>
              </a:rPr>
              <a:t>A Journey </a:t>
            </a:r>
          </a:p>
          <a:p>
            <a:r>
              <a:rPr lang="en-GB" sz="4800" dirty="0">
                <a:solidFill>
                  <a:schemeClr val="bg1"/>
                </a:solidFill>
                <a:latin typeface="Copperplate Gothic Bold" panose="020E0705020206020404" pitchFamily="34" charset="0"/>
              </a:rPr>
              <a:t>Of Flavours</a:t>
            </a:r>
          </a:p>
          <a:p>
            <a:r>
              <a:rPr lang="en-GB" sz="4800" dirty="0">
                <a:solidFill>
                  <a:schemeClr val="bg1"/>
                </a:solidFill>
                <a:latin typeface="Copperplate Gothic Bold" panose="020E0705020206020404" pitchFamily="34" charset="0"/>
              </a:rPr>
              <a:t>Across Borders</a:t>
            </a:r>
          </a:p>
        </p:txBody>
      </p:sp>
    </p:spTree>
    <p:extLst>
      <p:ext uri="{BB962C8B-B14F-4D97-AF65-F5344CB8AC3E}">
        <p14:creationId xmlns:p14="http://schemas.microsoft.com/office/powerpoint/2010/main" val="7556315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22359E4-350C-4B4C-903D-CD1B2BA31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D2A542E6-1924-4FE2-89D1-3CB19468C1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3" name="Rectangle 12">
              <a:extLst>
                <a:ext uri="{FF2B5EF4-FFF2-40B4-BE49-F238E27FC236}">
                  <a16:creationId xmlns:a16="http://schemas.microsoft.com/office/drawing/2014/main" id="{1F353183-2147-472B-AD7D-4A085FF6A4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FAAA42C8-A082-4DFD-A5F3-FC9EF825B1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4">
                <a:lumMod val="75000"/>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CB5FC5A2-E1DC-4DFE-9837-1EA5E869A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0864" y="549275"/>
            <a:ext cx="11088686" cy="5757925"/>
          </a:xfrm>
          <a:prstGeom prst="rect">
            <a:avLst/>
          </a:prstGeom>
          <a:solidFill>
            <a:schemeClr val="bg1"/>
          </a:solidFill>
          <a:ln>
            <a:noFill/>
          </a:ln>
          <a:effectLst>
            <a:outerShdw blurRad="508000" dist="101600" dir="54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8EEB44-6B60-C4C1-DB4C-0A83C56B4518}"/>
              </a:ext>
            </a:extLst>
          </p:cNvPr>
          <p:cNvSpPr>
            <a:spLocks noGrp="1"/>
          </p:cNvSpPr>
          <p:nvPr>
            <p:ph type="ctrTitle"/>
          </p:nvPr>
        </p:nvSpPr>
        <p:spPr>
          <a:xfrm>
            <a:off x="1090614" y="1018800"/>
            <a:ext cx="2967680" cy="539750"/>
          </a:xfrm>
        </p:spPr>
        <p:txBody>
          <a:bodyPr vert="horz" lIns="91440" tIns="45720" rIns="91440" bIns="45720" rtlCol="0" anchor="t">
            <a:normAutofit/>
          </a:bodyPr>
          <a:lstStyle/>
          <a:p>
            <a:pPr algn="l"/>
            <a:r>
              <a:rPr lang="en-US" sz="2200" kern="1200">
                <a:solidFill>
                  <a:schemeClr val="tx1"/>
                </a:solidFill>
                <a:latin typeface="+mj-lt"/>
                <a:ea typeface="+mj-ea"/>
                <a:cs typeface="+mj-cs"/>
              </a:rPr>
              <a:t>Thank You</a:t>
            </a:r>
          </a:p>
        </p:txBody>
      </p:sp>
      <p:sp>
        <p:nvSpPr>
          <p:cNvPr id="3" name="Subtitle 2">
            <a:extLst>
              <a:ext uri="{FF2B5EF4-FFF2-40B4-BE49-F238E27FC236}">
                <a16:creationId xmlns:a16="http://schemas.microsoft.com/office/drawing/2014/main" id="{BD95A5D1-0180-87D3-CEC3-80180EB598DC}"/>
              </a:ext>
            </a:extLst>
          </p:cNvPr>
          <p:cNvSpPr>
            <a:spLocks noGrp="1"/>
          </p:cNvSpPr>
          <p:nvPr>
            <p:ph type="subTitle" idx="1"/>
          </p:nvPr>
        </p:nvSpPr>
        <p:spPr>
          <a:xfrm>
            <a:off x="1090614" y="2059200"/>
            <a:ext cx="2952750" cy="3835409"/>
          </a:xfrm>
        </p:spPr>
        <p:txBody>
          <a:bodyPr vert="horz" lIns="91440" tIns="45720" rIns="91440" bIns="45720" rtlCol="0" anchor="t">
            <a:normAutofit/>
          </a:bodyPr>
          <a:lstStyle/>
          <a:p>
            <a:pPr algn="l"/>
            <a:endParaRPr lang="en-US" sz="2000" dirty="0">
              <a:solidFill>
                <a:schemeClr val="tx1">
                  <a:alpha val="60000"/>
                </a:schemeClr>
              </a:solidFill>
            </a:endParaRPr>
          </a:p>
          <a:p>
            <a:pPr indent="-228600" algn="l">
              <a:buFont typeface="Arial" panose="020B0604020202020204" pitchFamily="34" charset="0"/>
              <a:buChar char="•"/>
            </a:pPr>
            <a:r>
              <a:rPr lang="en-US" sz="2000" b="0" i="0" dirty="0">
                <a:solidFill>
                  <a:schemeClr val="tx1">
                    <a:alpha val="60000"/>
                  </a:schemeClr>
                </a:solidFill>
                <a:effectLst/>
                <a:highlight>
                  <a:srgbClr val="FFFFFF"/>
                </a:highlight>
              </a:rPr>
              <a:t>Empowering Overseas Indians Through the Nostalgia</a:t>
            </a:r>
          </a:p>
          <a:p>
            <a:pPr indent="-228600" algn="l">
              <a:buFont typeface="Arial" panose="020B0604020202020204" pitchFamily="34" charset="0"/>
              <a:buChar char="•"/>
            </a:pPr>
            <a:r>
              <a:rPr lang="en-US" sz="2000" b="0" i="0" dirty="0">
                <a:solidFill>
                  <a:schemeClr val="tx1">
                    <a:alpha val="60000"/>
                  </a:schemeClr>
                </a:solidFill>
                <a:effectLst/>
                <a:highlight>
                  <a:srgbClr val="FFFFFF"/>
                </a:highlight>
              </a:rPr>
              <a:t>Email: Chatootsoff@gmail.com</a:t>
            </a:r>
          </a:p>
          <a:p>
            <a:pPr indent="-228600" algn="l">
              <a:buFont typeface="Arial" panose="020B0604020202020204" pitchFamily="34" charset="0"/>
              <a:buChar char="•"/>
            </a:pPr>
            <a:r>
              <a:rPr lang="en-US" sz="2000" dirty="0">
                <a:solidFill>
                  <a:schemeClr val="tx1">
                    <a:alpha val="60000"/>
                  </a:schemeClr>
                </a:solidFill>
                <a:highlight>
                  <a:srgbClr val="FFFFFF"/>
                </a:highlight>
              </a:rPr>
              <a:t>Website: </a:t>
            </a:r>
          </a:p>
          <a:p>
            <a:pPr indent="-228600" algn="l">
              <a:buFont typeface="Arial" panose="020B0604020202020204" pitchFamily="34" charset="0"/>
              <a:buChar char="•"/>
            </a:pPr>
            <a:r>
              <a:rPr lang="en-US" sz="2000" dirty="0">
                <a:solidFill>
                  <a:schemeClr val="tx1">
                    <a:alpha val="60000"/>
                  </a:schemeClr>
                </a:solidFill>
                <a:highlight>
                  <a:srgbClr val="FFFFFF"/>
                </a:highlight>
              </a:rPr>
              <a:t>Thank you</a:t>
            </a:r>
          </a:p>
        </p:txBody>
      </p:sp>
      <p:grpSp>
        <p:nvGrpSpPr>
          <p:cNvPr id="18" name="Group 17">
            <a:extLst>
              <a:ext uri="{FF2B5EF4-FFF2-40B4-BE49-F238E27FC236}">
                <a16:creationId xmlns:a16="http://schemas.microsoft.com/office/drawing/2014/main" id="{72024ACE-D556-4A21-9B17-7CA3E82DA4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19625" y="549273"/>
            <a:ext cx="7021250" cy="5757924"/>
            <a:chOff x="4656138" y="0"/>
            <a:chExt cx="6983409" cy="6308725"/>
          </a:xfrm>
        </p:grpSpPr>
        <p:sp>
          <p:nvSpPr>
            <p:cNvPr id="19" name="Rectangle 18">
              <a:extLst>
                <a:ext uri="{FF2B5EF4-FFF2-40B4-BE49-F238E27FC236}">
                  <a16:creationId xmlns:a16="http://schemas.microsoft.com/office/drawing/2014/main" id="{027A47B5-1D69-47DA-8BBA-FE75FCAA3B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4656138" y="0"/>
              <a:ext cx="6982794" cy="6308725"/>
            </a:xfrm>
            <a:prstGeom prst="rect">
              <a:avLst/>
            </a:prstGeom>
            <a:solidFill>
              <a:schemeClr val="bg1">
                <a:lumMod val="9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Rectangle 19">
              <a:extLst>
                <a:ext uri="{FF2B5EF4-FFF2-40B4-BE49-F238E27FC236}">
                  <a16:creationId xmlns:a16="http://schemas.microsoft.com/office/drawing/2014/main" id="{85068B72-E376-4FE8-9F05-44E7574343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4656138" y="0"/>
              <a:ext cx="6983409" cy="6308725"/>
            </a:xfrm>
            <a:prstGeom prst="rect">
              <a:avLst/>
            </a:prstGeom>
            <a:solidFill>
              <a:schemeClr val="accent4">
                <a:lumMod val="75000"/>
                <a:alpha val="7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Rectangle 20">
              <a:extLst>
                <a:ext uri="{FF2B5EF4-FFF2-40B4-BE49-F238E27FC236}">
                  <a16:creationId xmlns:a16="http://schemas.microsoft.com/office/drawing/2014/main" id="{E7DC2B55-5BFC-4180-9FE3-261FEF00BC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4656138" y="0"/>
              <a:ext cx="6983409" cy="6308725"/>
            </a:xfrm>
            <a:prstGeom prst="rect">
              <a:avLst/>
            </a:prstGeom>
            <a:solidFill>
              <a:schemeClr val="bg1">
                <a:alpha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pic>
        <p:nvPicPr>
          <p:cNvPr id="5" name="Picture 4" descr="A blue green and purple gradient with white text">
            <a:extLst>
              <a:ext uri="{FF2B5EF4-FFF2-40B4-BE49-F238E27FC236}">
                <a16:creationId xmlns:a16="http://schemas.microsoft.com/office/drawing/2014/main" id="{E61143B1-C8ED-3ECD-C199-14B3EF8EF4F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58430" y="549275"/>
            <a:ext cx="5757246" cy="5757246"/>
          </a:xfrm>
          <a:prstGeom prst="rect">
            <a:avLst/>
          </a:prstGeom>
          <a:effectLst>
            <a:outerShdw blurRad="508000" dist="101600" dir="5400000" algn="tl" rotWithShape="0">
              <a:prstClr val="black">
                <a:alpha val="10000"/>
              </a:prstClr>
            </a:outerShdw>
          </a:effectLst>
        </p:spPr>
      </p:pic>
    </p:spTree>
    <p:extLst>
      <p:ext uri="{BB962C8B-B14F-4D97-AF65-F5344CB8AC3E}">
        <p14:creationId xmlns:p14="http://schemas.microsoft.com/office/powerpoint/2010/main" val="25707650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92FEB64-6EEA-4759-B4A4-BD2C1E660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389278" y="1233241"/>
            <a:ext cx="3240506" cy="4064628"/>
          </a:xfrm>
        </p:spPr>
        <p:txBody>
          <a:bodyPr vert="horz" lIns="91440" tIns="45720" rIns="91440" bIns="45720" rtlCol="0" anchor="ctr">
            <a:normAutofit/>
          </a:bodyPr>
          <a:lstStyle/>
          <a:p>
            <a:r>
              <a:rPr lang="en-US" sz="4400" b="1" kern="1200">
                <a:solidFill>
                  <a:srgbClr val="FFFFFF"/>
                </a:solidFill>
                <a:latin typeface="+mj-lt"/>
                <a:ea typeface="+mj-ea"/>
                <a:cs typeface="+mj-cs"/>
              </a:rPr>
              <a:t>Why we started this business?</a:t>
            </a:r>
          </a:p>
        </p:txBody>
      </p:sp>
      <p:sp>
        <p:nvSpPr>
          <p:cNvPr id="13" name="Freeform: Shape 12">
            <a:extLst>
              <a:ext uri="{FF2B5EF4-FFF2-40B4-BE49-F238E27FC236}">
                <a16:creationId xmlns:a16="http://schemas.microsoft.com/office/drawing/2014/main" id="{14847E93-7DC1-4D4B-8829-B19AA7137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5566D6E1-03A1-4D73-A4E0-35D74D568A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9F835A99-04AC-494A-A572-AFE8413CC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ext Placeholder 3"/>
          <p:cNvSpPr>
            <a:spLocks noGrp="1"/>
          </p:cNvSpPr>
          <p:nvPr>
            <p:ph type="body" sz="half" idx="2"/>
          </p:nvPr>
        </p:nvSpPr>
        <p:spPr>
          <a:xfrm>
            <a:off x="6096000" y="820880"/>
            <a:ext cx="5257799" cy="4889350"/>
          </a:xfrm>
        </p:spPr>
        <p:txBody>
          <a:bodyPr vert="horz" lIns="91440" tIns="45720" rIns="91440" bIns="45720" rtlCol="0" anchor="t">
            <a:noAutofit/>
          </a:bodyPr>
          <a:lstStyle/>
          <a:p>
            <a:pPr indent="-228600">
              <a:buFont typeface="Arial" panose="020B0604020202020204" pitchFamily="34" charset="0"/>
              <a:buChar char="•"/>
            </a:pPr>
            <a:r>
              <a:rPr lang="en-US" sz="3200" dirty="0"/>
              <a:t>We found a gap between the Indian eatables and overseas Indians. Overseas Indians lost the taste of their origin, but our competitors provide but on high value and the middle-class Overseas Indians can’t afford it. So, for filling the gap we started our company ‘’</a:t>
            </a:r>
            <a:r>
              <a:rPr lang="en-US" sz="3200" dirty="0" err="1"/>
              <a:t>Chatoots</a:t>
            </a:r>
            <a:r>
              <a:rPr lang="en-US" sz="3200" dirty="0"/>
              <a:t>’’ </a:t>
            </a:r>
          </a:p>
          <a:p>
            <a:pPr indent="-228600">
              <a:buFont typeface="Arial" panose="020B0604020202020204" pitchFamily="34" charset="0"/>
              <a:buChar char="•"/>
            </a:pPr>
            <a:endParaRPr lang="en-US" sz="3200" dirty="0"/>
          </a:p>
          <a:p>
            <a:pPr indent="-228600">
              <a:buFont typeface="Arial" panose="020B0604020202020204" pitchFamily="34" charset="0"/>
              <a:buChar char="•"/>
            </a:pPr>
            <a:endParaRPr lang="en-US" sz="3200" dirty="0"/>
          </a:p>
          <a:p>
            <a:pPr indent="-228600">
              <a:buFont typeface="Arial" panose="020B0604020202020204" pitchFamily="34" charset="0"/>
              <a:buChar char="•"/>
            </a:pPr>
            <a:endParaRPr lang="en-US" sz="3200" dirty="0"/>
          </a:p>
          <a:p>
            <a:pPr indent="-228600">
              <a:buFont typeface="Arial" panose="020B0604020202020204" pitchFamily="34" charset="0"/>
              <a:buChar char="•"/>
            </a:pPr>
            <a:endParaRPr lang="en-US" sz="3200" dirty="0"/>
          </a:p>
        </p:txBody>
      </p:sp>
      <p:sp>
        <p:nvSpPr>
          <p:cNvPr id="19" name="Freeform: Shape 18">
            <a:extLst>
              <a:ext uri="{FF2B5EF4-FFF2-40B4-BE49-F238E27FC236}">
                <a16:creationId xmlns:a16="http://schemas.microsoft.com/office/drawing/2014/main" id="{7B786209-1B0B-4CA9-9BDD-F7327066A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2D2964BB-484D-45AE-AD66-D407D062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6691AC69-A76E-4DAB-B565-468B6B87AC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5932781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0" name="Group 9">
            <a:extLst>
              <a:ext uri="{FF2B5EF4-FFF2-40B4-BE49-F238E27FC236}">
                <a16:creationId xmlns:a16="http://schemas.microsoft.com/office/drawing/2014/main" id="{5D1A9D8B-3117-4D9D-BDA4-DD81895098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467600" cy="6858000"/>
            <a:chOff x="7467600" y="0"/>
            <a:chExt cx="4724400" cy="6858000"/>
          </a:xfrm>
        </p:grpSpPr>
        <p:sp>
          <p:nvSpPr>
            <p:cNvPr id="11" name="Rectangle 10">
              <a:extLst>
                <a:ext uri="{FF2B5EF4-FFF2-40B4-BE49-F238E27FC236}">
                  <a16:creationId xmlns:a16="http://schemas.microsoft.com/office/drawing/2014/main" id="{A7877B25-8C10-4C8D-BC88-BF3C557F8F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54F0DD86-96CD-4F5F-BA4D-FFC17F2D6C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4" name="Freeform: Shape 13">
            <a:extLst>
              <a:ext uri="{FF2B5EF4-FFF2-40B4-BE49-F238E27FC236}">
                <a16:creationId xmlns:a16="http://schemas.microsoft.com/office/drawing/2014/main" id="{BD92035A-AA2F-4CD8-A556-1CE8BDEC7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69701"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6" name="Rectangle 15">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990600"/>
            <a:ext cx="112776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p:cNvSpPr>
            <a:spLocks noGrp="1"/>
          </p:cNvSpPr>
          <p:nvPr>
            <p:ph type="ctrTitle"/>
          </p:nvPr>
        </p:nvSpPr>
        <p:spPr>
          <a:xfrm>
            <a:off x="1143000" y="1676400"/>
            <a:ext cx="3810000" cy="3505200"/>
          </a:xfrm>
        </p:spPr>
        <p:txBody>
          <a:bodyPr vert="horz" lIns="91440" tIns="45720" rIns="91440" bIns="45720" rtlCol="0" anchor="t">
            <a:normAutofit/>
          </a:bodyPr>
          <a:lstStyle/>
          <a:p>
            <a:pPr algn="l"/>
            <a:r>
              <a:rPr lang="en-US" sz="4000" kern="1200" dirty="0" err="1">
                <a:solidFill>
                  <a:schemeClr val="tx1"/>
                </a:solidFill>
                <a:latin typeface="+mj-lt"/>
                <a:ea typeface="+mj-ea"/>
                <a:cs typeface="+mj-cs"/>
              </a:rPr>
              <a:t>Flavourful</a:t>
            </a:r>
            <a:r>
              <a:rPr lang="en-US" sz="4000" kern="1200" dirty="0">
                <a:solidFill>
                  <a:schemeClr val="tx1"/>
                </a:solidFill>
                <a:latin typeface="+mj-lt"/>
                <a:ea typeface="+mj-ea"/>
                <a:cs typeface="+mj-cs"/>
              </a:rPr>
              <a:t> foundation of </a:t>
            </a:r>
            <a:r>
              <a:rPr lang="en-US" sz="4000" kern="1200" dirty="0" err="1">
                <a:solidFill>
                  <a:schemeClr val="tx1"/>
                </a:solidFill>
                <a:latin typeface="+mj-lt"/>
                <a:ea typeface="+mj-ea"/>
                <a:cs typeface="+mj-cs"/>
              </a:rPr>
              <a:t>chatoots</a:t>
            </a:r>
            <a:r>
              <a:rPr lang="en-US" sz="4000" kern="1200" dirty="0">
                <a:solidFill>
                  <a:schemeClr val="tx1"/>
                </a:solidFill>
                <a:latin typeface="+mj-lt"/>
                <a:ea typeface="+mj-ea"/>
                <a:cs typeface="+mj-cs"/>
              </a:rPr>
              <a:t> </a:t>
            </a:r>
          </a:p>
        </p:txBody>
      </p:sp>
      <p:sp>
        <p:nvSpPr>
          <p:cNvPr id="3" name="Subtitle 2"/>
          <p:cNvSpPr>
            <a:spLocks noGrp="1"/>
          </p:cNvSpPr>
          <p:nvPr>
            <p:ph type="subTitle" idx="1"/>
          </p:nvPr>
        </p:nvSpPr>
        <p:spPr>
          <a:xfrm>
            <a:off x="4259484" y="990600"/>
            <a:ext cx="7475316" cy="4876799"/>
          </a:xfrm>
        </p:spPr>
        <p:txBody>
          <a:bodyPr vert="horz" lIns="91440" tIns="45720" rIns="91440" bIns="45720" rtlCol="0">
            <a:normAutofit fontScale="92500" lnSpcReduction="10000"/>
          </a:bodyPr>
          <a:lstStyle/>
          <a:p>
            <a:pPr marL="457200" indent="-228600" algn="l">
              <a:buFont typeface="Arial" panose="020B0604020202020204" pitchFamily="34" charset="0"/>
              <a:buChar char="•"/>
            </a:pPr>
            <a:r>
              <a:rPr lang="en-US" sz="2000" dirty="0">
                <a:solidFill>
                  <a:schemeClr val="tx1">
                    <a:alpha val="55000"/>
                  </a:schemeClr>
                </a:solidFill>
              </a:rPr>
              <a:t>Growing Demand:- There is growing demand of flavorful Indian eatables, domestically and internationally. With more people looking for authentic taste experiences, your Products could fill a niche in the market. The amount size of Indian eatables  industry worldwide is around $15.61 billion in 2024. The market is expected to grow annually by 8.19% (CAGR 2024-2028) .</a:t>
            </a:r>
          </a:p>
          <a:p>
            <a:pPr marL="457200" indent="-228600" algn="l">
              <a:buFont typeface="Arial" panose="020B0604020202020204" pitchFamily="34" charset="0"/>
              <a:buChar char="•"/>
            </a:pPr>
            <a:r>
              <a:rPr lang="en-US" sz="2000" dirty="0">
                <a:solidFill>
                  <a:schemeClr val="tx1">
                    <a:alpha val="55000"/>
                  </a:schemeClr>
                </a:solidFill>
              </a:rPr>
              <a:t>Unique offering:- By focusing on Indian packed eatables, we are offering something distinctive that may not widely available in the market. This uniqueness will help our brand to standout and attract customer looking for Indian flavors.</a:t>
            </a:r>
          </a:p>
          <a:p>
            <a:pPr marL="457200" indent="-228600" algn="l">
              <a:buFont typeface="Arial" panose="020B0604020202020204" pitchFamily="34" charset="0"/>
              <a:buChar char="•"/>
            </a:pPr>
            <a:r>
              <a:rPr lang="en-US" sz="2000" dirty="0">
                <a:solidFill>
                  <a:schemeClr val="tx1">
                    <a:alpha val="55000"/>
                  </a:schemeClr>
                </a:solidFill>
              </a:rPr>
              <a:t>Cultural Connections:- Food has a way of connecting people to their roots. By providing packed eatables. We are offering a taste of home for many people who may be living far from India or who simply appreciate Indian eatables</a:t>
            </a:r>
          </a:p>
          <a:p>
            <a:pPr marL="457200" indent="-228600" algn="l">
              <a:buFont typeface="Arial" panose="020B0604020202020204" pitchFamily="34" charset="0"/>
              <a:buChar char="•"/>
            </a:pPr>
            <a:r>
              <a:rPr lang="en-US" sz="2000" dirty="0">
                <a:solidFill>
                  <a:schemeClr val="tx1">
                    <a:alpha val="55000"/>
                  </a:schemeClr>
                </a:solidFill>
              </a:rPr>
              <a:t> scalability:- The snack industry offers opportunities for scalability, allowing you to start small and expand your product line as your business grows. You could eventually branch out into different types of eatables or even other food categories. </a:t>
            </a:r>
          </a:p>
        </p:txBody>
      </p:sp>
    </p:spTree>
    <p:extLst>
      <p:ext uri="{BB962C8B-B14F-4D97-AF65-F5344CB8AC3E}">
        <p14:creationId xmlns:p14="http://schemas.microsoft.com/office/powerpoint/2010/main" val="39724173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E2B703B-46F9-481A-A605-82E2A828C4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459863"/>
            <a:ext cx="10515600" cy="1004594"/>
          </a:xfrm>
        </p:spPr>
        <p:txBody>
          <a:bodyPr>
            <a:normAutofit/>
          </a:bodyPr>
          <a:lstStyle/>
          <a:p>
            <a:pPr algn="ctr"/>
            <a:r>
              <a:rPr lang="en-GB" sz="3700">
                <a:solidFill>
                  <a:srgbClr val="FFFFFF"/>
                </a:solidFill>
                <a:latin typeface="Copperplate Gothic Bold" panose="020E0705020206020404" pitchFamily="34" charset="0"/>
              </a:rPr>
              <a:t>Market holding of our Competitors</a:t>
            </a:r>
            <a:endParaRPr lang="en-IN" sz="3700">
              <a:solidFill>
                <a:srgbClr val="FFFFFF"/>
              </a:solidFill>
              <a:latin typeface="Copperplate Gothic Bold" panose="020E0705020206020404" pitchFamily="34" charset="0"/>
            </a:endParaRPr>
          </a:p>
        </p:txBody>
      </p:sp>
      <p:sp>
        <p:nvSpPr>
          <p:cNvPr id="13" name="Rectangle: Rounded Corners 12">
            <a:extLst>
              <a:ext uri="{FF2B5EF4-FFF2-40B4-BE49-F238E27FC236}">
                <a16:creationId xmlns:a16="http://schemas.microsoft.com/office/drawing/2014/main" id="{F13BE4D7-0C3D-4906-B230-A1C5B4665C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496" y="1587970"/>
            <a:ext cx="11033008" cy="4768380"/>
          </a:xfrm>
          <a:prstGeom prst="roundRect">
            <a:avLst>
              <a:gd name="adj" fmla="val 3174"/>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3676056257"/>
              </p:ext>
            </p:extLst>
          </p:nvPr>
        </p:nvGraphicFramePr>
        <p:xfrm>
          <a:off x="838200" y="1800911"/>
          <a:ext cx="10515600" cy="43513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197635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894FFC"/>
        </a:solidFill>
        <a:effectLst/>
      </p:bgPr>
    </p:bg>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409179" y="-1"/>
            <a:ext cx="6782822" cy="6858001"/>
          </a:xfrm>
        </p:spPr>
      </p:pic>
      <p:sp>
        <p:nvSpPr>
          <p:cNvPr id="4" name="Text Placeholder 3"/>
          <p:cNvSpPr>
            <a:spLocks noGrp="1"/>
          </p:cNvSpPr>
          <p:nvPr>
            <p:ph type="body" sz="half" idx="2"/>
          </p:nvPr>
        </p:nvSpPr>
        <p:spPr>
          <a:xfrm>
            <a:off x="0" y="2057400"/>
            <a:ext cx="5706208" cy="3745523"/>
          </a:xfrm>
        </p:spPr>
        <p:txBody>
          <a:bodyPr>
            <a:noAutofit/>
          </a:bodyPr>
          <a:lstStyle/>
          <a:p>
            <a:r>
              <a:rPr lang="en-GB" sz="2400">
                <a:solidFill>
                  <a:schemeClr val="bg1"/>
                </a:solidFill>
                <a:latin typeface="Arial" panose="020B0604020202020204" pitchFamily="34" charset="0"/>
                <a:cs typeface="Arial" panose="020B0604020202020204" pitchFamily="34" charset="0"/>
              </a:rPr>
              <a:t>Our motive is to provide overseas Indians the taste of their origin which are vanished from their taste buds and minds. The  people who are willing to get the kick back from the Indian taste. We deliver these eatables to their Doorstep in overseas countries in 12 -17 days in 5 business hours. We deliver eatables Such as:- Imli candy, orange candy, chatmola, Hing(</a:t>
            </a:r>
            <a:r>
              <a:rPr lang="en-IN" sz="2400">
                <a:solidFill>
                  <a:schemeClr val="bg1"/>
                </a:solidFill>
                <a:latin typeface="Arial" panose="020B0604020202020204" pitchFamily="34" charset="0"/>
                <a:cs typeface="Arial" panose="020B0604020202020204" pitchFamily="34" charset="0"/>
              </a:rPr>
              <a:t>asafoetida</a:t>
            </a:r>
            <a:r>
              <a:rPr lang="en-GB" sz="2400">
                <a:solidFill>
                  <a:schemeClr val="bg1"/>
                </a:solidFill>
                <a:latin typeface="Arial" panose="020B0604020202020204" pitchFamily="34" charset="0"/>
                <a:cs typeface="Arial" panose="020B0604020202020204" pitchFamily="34" charset="0"/>
              </a:rPr>
              <a:t>) Candy, mango papad, etc.</a:t>
            </a:r>
            <a:endParaRPr lang="en-IN" sz="2400"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0" y="-1"/>
            <a:ext cx="6365631" cy="1617785"/>
          </a:xfrm>
        </p:spPr>
        <p:txBody>
          <a:bodyPr>
            <a:normAutofit fontScale="90000"/>
          </a:bodyPr>
          <a:lstStyle/>
          <a:p>
            <a:pPr algn="ctr"/>
            <a:r>
              <a:rPr lang="en-GB" sz="7200" dirty="0">
                <a:solidFill>
                  <a:schemeClr val="bg1"/>
                </a:solidFill>
                <a:latin typeface="SimSun-ExtB" panose="02010609060101010101" pitchFamily="49" charset="-122"/>
                <a:ea typeface="SimSun-ExtB" panose="02010609060101010101" pitchFamily="49" charset="-122"/>
              </a:rPr>
              <a:t>Business Model</a:t>
            </a:r>
            <a:endParaRPr lang="en-IN" sz="7200" dirty="0">
              <a:solidFill>
                <a:schemeClr val="bg1"/>
              </a:solidFill>
              <a:latin typeface="SimSun-ExtB" panose="02010609060101010101" pitchFamily="49" charset="-122"/>
              <a:ea typeface="SimSun-ExtB" panose="02010609060101010101" pitchFamily="49" charset="-122"/>
            </a:endParaRPr>
          </a:p>
        </p:txBody>
      </p:sp>
    </p:spTree>
    <p:extLst>
      <p:ext uri="{BB962C8B-B14F-4D97-AF65-F5344CB8AC3E}">
        <p14:creationId xmlns:p14="http://schemas.microsoft.com/office/powerpoint/2010/main" val="42556099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p:cNvSpPr>
            <a:spLocks noGrp="1"/>
          </p:cNvSpPr>
          <p:nvPr>
            <p:ph type="title"/>
          </p:nvPr>
        </p:nvSpPr>
        <p:spPr>
          <a:xfrm>
            <a:off x="838200" y="365125"/>
            <a:ext cx="5558489" cy="1325563"/>
          </a:xfrm>
        </p:spPr>
        <p:txBody>
          <a:bodyPr>
            <a:normAutofit/>
          </a:bodyPr>
          <a:lstStyle/>
          <a:p>
            <a:r>
              <a:rPr lang="en-IN" b="1" i="0">
                <a:effectLst/>
                <a:latin typeface="Söhne"/>
              </a:rPr>
              <a:t>Customization and Personalization:</a:t>
            </a:r>
            <a:endParaRPr lang="en-IN"/>
          </a:p>
        </p:txBody>
      </p:sp>
      <p:sp>
        <p:nvSpPr>
          <p:cNvPr id="14" name="Freeform: Shape 13">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 name="Content Placeholder 6"/>
          <p:cNvSpPr>
            <a:spLocks noGrp="1"/>
          </p:cNvSpPr>
          <p:nvPr>
            <p:ph idx="1"/>
          </p:nvPr>
        </p:nvSpPr>
        <p:spPr>
          <a:xfrm>
            <a:off x="838200" y="1825625"/>
            <a:ext cx="5558489" cy="4351338"/>
          </a:xfrm>
        </p:spPr>
        <p:txBody>
          <a:bodyPr>
            <a:normAutofit/>
          </a:bodyPr>
          <a:lstStyle/>
          <a:p>
            <a:r>
              <a:rPr lang="en-US"/>
              <a:t>We offer our Customers to personalize their order by:-</a:t>
            </a:r>
          </a:p>
          <a:p>
            <a:pPr marL="514350" indent="-514350">
              <a:buFont typeface="+mj-lt"/>
              <a:buAutoNum type="arabicPeriod"/>
            </a:pPr>
            <a:r>
              <a:rPr lang="en-IN" b="1" i="0">
                <a:effectLst/>
                <a:latin typeface="Söhne"/>
              </a:rPr>
              <a:t>Customized Product Bundles</a:t>
            </a:r>
          </a:p>
          <a:p>
            <a:pPr marL="514350" indent="-514350">
              <a:buFont typeface="+mj-lt"/>
              <a:buAutoNum type="arabicPeriod"/>
            </a:pPr>
            <a:r>
              <a:rPr lang="en-IN" b="1" i="0">
                <a:effectLst/>
                <a:latin typeface="Söhne"/>
              </a:rPr>
              <a:t>Build-Your-Own-Box Options</a:t>
            </a:r>
          </a:p>
          <a:p>
            <a:pPr marL="514350" indent="-514350">
              <a:buFont typeface="+mj-lt"/>
              <a:buAutoNum type="arabicPeriod"/>
            </a:pPr>
            <a:r>
              <a:rPr lang="en-IN" b="1" i="0">
                <a:effectLst/>
                <a:latin typeface="Söhne"/>
              </a:rPr>
              <a:t>Seasonal and Holiday Offerings</a:t>
            </a:r>
          </a:p>
          <a:p>
            <a:pPr marL="514350" indent="-514350">
              <a:buFont typeface="+mj-lt"/>
              <a:buAutoNum type="arabicPeriod"/>
            </a:pPr>
            <a:r>
              <a:rPr lang="en-IN" b="1" i="0">
                <a:effectLst/>
                <a:latin typeface="Söhne"/>
              </a:rPr>
              <a:t>Family and Group Ordering</a:t>
            </a:r>
            <a:endParaRPr lang="en-IN" b="1">
              <a:latin typeface="Söhne"/>
            </a:endParaRPr>
          </a:p>
          <a:p>
            <a:pPr marL="514350" indent="-514350">
              <a:buFont typeface="+mj-lt"/>
              <a:buAutoNum type="arabicPeriod"/>
            </a:pPr>
            <a:r>
              <a:rPr lang="en-IN" b="1" i="0">
                <a:effectLst/>
                <a:latin typeface="Söhne"/>
              </a:rPr>
              <a:t>Surprise and Delight Initiatives</a:t>
            </a:r>
            <a:endParaRPr lang="en-IN"/>
          </a:p>
        </p:txBody>
      </p:sp>
      <p:sp>
        <p:nvSpPr>
          <p:cNvPr id="16" name="Oval 15">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Block Arc 17">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Freeform: Shape 19">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dirty="0"/>
          </a:p>
        </p:txBody>
      </p:sp>
      <p:cxnSp>
        <p:nvCxnSpPr>
          <p:cNvPr id="22" name="Straight Connector 21">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4" name="Freeform: Shape 23">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6" name="Arc 25">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8" name="Freeform: Shape 27">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373945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CEDAAEA-DEA9-4764-B417-A381E4E80073}"/>
              </a:ext>
            </a:extLst>
          </p:cNvPr>
          <p:cNvSpPr>
            <a:spLocks noGrp="1"/>
          </p:cNvSpPr>
          <p:nvPr>
            <p:ph type="title"/>
          </p:nvPr>
        </p:nvSpPr>
        <p:spPr>
          <a:xfrm>
            <a:off x="1137034" y="609597"/>
            <a:ext cx="9392421" cy="1330841"/>
          </a:xfrm>
        </p:spPr>
        <p:txBody>
          <a:bodyPr vert="horz" lIns="91440" tIns="45720" rIns="91440" bIns="45720" rtlCol="0" anchor="ctr">
            <a:normAutofit/>
          </a:bodyPr>
          <a:lstStyle/>
          <a:p>
            <a:r>
              <a:rPr lang="en-US" b="1" i="0" kern="1200">
                <a:solidFill>
                  <a:schemeClr val="tx1"/>
                </a:solidFill>
                <a:effectLst/>
                <a:latin typeface="+mj-lt"/>
                <a:ea typeface="+mj-ea"/>
                <a:cs typeface="+mj-cs"/>
              </a:rPr>
              <a:t>Financial Projections:</a:t>
            </a:r>
            <a:endParaRPr lang="en-US" kern="1200">
              <a:solidFill>
                <a:schemeClr val="tx1"/>
              </a:solidFill>
              <a:latin typeface="+mj-lt"/>
              <a:ea typeface="+mj-ea"/>
              <a:cs typeface="+mj-cs"/>
            </a:endParaRPr>
          </a:p>
        </p:txBody>
      </p:sp>
      <p:sp>
        <p:nvSpPr>
          <p:cNvPr id="3" name="TextBox 2">
            <a:extLst>
              <a:ext uri="{FF2B5EF4-FFF2-40B4-BE49-F238E27FC236}">
                <a16:creationId xmlns:a16="http://schemas.microsoft.com/office/drawing/2014/main" id="{964F2AAC-B5AD-9930-0C5A-502C72EB9650}"/>
              </a:ext>
            </a:extLst>
          </p:cNvPr>
          <p:cNvSpPr txBox="1"/>
          <p:nvPr/>
        </p:nvSpPr>
        <p:spPr>
          <a:xfrm>
            <a:off x="1137034" y="2198362"/>
            <a:ext cx="4958966" cy="3917773"/>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dirty="0"/>
              <a:t>According to give graph</a:t>
            </a:r>
          </a:p>
          <a:p>
            <a:pPr marL="285750" indent="-228600">
              <a:lnSpc>
                <a:spcPct val="90000"/>
              </a:lnSpc>
              <a:spcAft>
                <a:spcPts val="600"/>
              </a:spcAft>
              <a:buFont typeface="Arial" panose="020B0604020202020204" pitchFamily="34" charset="0"/>
              <a:buChar char="•"/>
            </a:pPr>
            <a:r>
              <a:rPr lang="en-US" sz="2000" dirty="0"/>
              <a:t>Market sell Arora lemon at the price of 10 rupees pre unit. We sold it at 9 rupee per unit</a:t>
            </a:r>
          </a:p>
          <a:p>
            <a:pPr marL="285750" indent="-228600">
              <a:lnSpc>
                <a:spcPct val="90000"/>
              </a:lnSpc>
              <a:spcAft>
                <a:spcPts val="600"/>
              </a:spcAft>
              <a:buFont typeface="Arial" panose="020B0604020202020204" pitchFamily="34" charset="0"/>
              <a:buChar char="•"/>
            </a:pPr>
            <a:r>
              <a:rPr lang="en-US" sz="2000" dirty="0"/>
              <a:t>In the market </a:t>
            </a:r>
            <a:r>
              <a:rPr lang="en-US" sz="2000" dirty="0" err="1"/>
              <a:t>aam</a:t>
            </a:r>
            <a:r>
              <a:rPr lang="en-US" sz="2000" dirty="0"/>
              <a:t> </a:t>
            </a:r>
            <a:r>
              <a:rPr lang="en-US" sz="2000" dirty="0" err="1"/>
              <a:t>papad</a:t>
            </a:r>
            <a:r>
              <a:rPr lang="en-US" sz="2000" dirty="0"/>
              <a:t> sold ate </a:t>
            </a:r>
            <a:r>
              <a:rPr lang="en-US" sz="2000" dirty="0" err="1"/>
              <a:t>ther</a:t>
            </a:r>
            <a:r>
              <a:rPr lang="en-US" sz="2000" dirty="0"/>
              <a:t> rate of 5 rupee per </a:t>
            </a:r>
            <a:r>
              <a:rPr lang="en-US" sz="2000" dirty="0" err="1"/>
              <a:t>unt</a:t>
            </a:r>
            <a:r>
              <a:rPr lang="en-US" sz="2000" dirty="0"/>
              <a:t> but we sold at 4</a:t>
            </a:r>
          </a:p>
          <a:p>
            <a:pPr marL="285750" indent="-228600">
              <a:lnSpc>
                <a:spcPct val="90000"/>
              </a:lnSpc>
              <a:spcAft>
                <a:spcPts val="600"/>
              </a:spcAft>
              <a:buFont typeface="Arial" panose="020B0604020202020204" pitchFamily="34" charset="0"/>
              <a:buChar char="•"/>
            </a:pPr>
            <a:r>
              <a:rPr lang="en-US" sz="2000" dirty="0"/>
              <a:t>At last, </a:t>
            </a:r>
            <a:r>
              <a:rPr lang="en-US" sz="2000" dirty="0" err="1"/>
              <a:t>Imli</a:t>
            </a:r>
            <a:r>
              <a:rPr lang="en-US" sz="2000" dirty="0"/>
              <a:t> Candy sold 10 rupee per packet, and we sell 7 rupee per packet</a:t>
            </a:r>
          </a:p>
        </p:txBody>
      </p:sp>
      <p:sp>
        <p:nvSpPr>
          <p:cNvPr id="21" name="Freeform: Shape 20">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8" name="Content Placeholder 7">
            <a:extLst>
              <a:ext uri="{FF2B5EF4-FFF2-40B4-BE49-F238E27FC236}">
                <a16:creationId xmlns:a16="http://schemas.microsoft.com/office/drawing/2014/main" id="{11A106D3-ED89-45F8-9830-F0E93296DDA7}"/>
              </a:ext>
            </a:extLst>
          </p:cNvPr>
          <p:cNvGraphicFramePr>
            <a:graphicFrameLocks noGrp="1"/>
          </p:cNvGraphicFramePr>
          <p:nvPr>
            <p:ph idx="1"/>
            <p:extLst>
              <p:ext uri="{D42A27DB-BD31-4B8C-83A1-F6EECF244321}">
                <p14:modId xmlns:p14="http://schemas.microsoft.com/office/powerpoint/2010/main" val="2460029069"/>
              </p:ext>
            </p:extLst>
          </p:nvPr>
        </p:nvGraphicFramePr>
        <p:xfrm>
          <a:off x="6719367" y="2184914"/>
          <a:ext cx="4788505" cy="375591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0937198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C21BAE-6866-4C7A-A7EC-C1B2E572D5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alculator, pen, compass, money and a paper with graphs printed on it">
            <a:extLst>
              <a:ext uri="{FF2B5EF4-FFF2-40B4-BE49-F238E27FC236}">
                <a16:creationId xmlns:a16="http://schemas.microsoft.com/office/drawing/2014/main" id="{6404D6BF-182D-8330-9C87-1B561C511952}"/>
              </a:ext>
            </a:extLst>
          </p:cNvPr>
          <p:cNvPicPr>
            <a:picLocks noChangeAspect="1"/>
          </p:cNvPicPr>
          <p:nvPr/>
        </p:nvPicPr>
        <p:blipFill rotWithShape="1">
          <a:blip r:embed="rId2"/>
          <a:srcRect b="6639"/>
          <a:stretch/>
        </p:blipFill>
        <p:spPr>
          <a:xfrm>
            <a:off x="1" y="1"/>
            <a:ext cx="12192000" cy="6857999"/>
          </a:xfrm>
          <a:prstGeom prst="rect">
            <a:avLst/>
          </a:prstGeom>
        </p:spPr>
      </p:pic>
      <p:sp>
        <p:nvSpPr>
          <p:cNvPr id="12" name="Freeform: Shape 11">
            <a:extLst>
              <a:ext uri="{FF2B5EF4-FFF2-40B4-BE49-F238E27FC236}">
                <a16:creationId xmlns:a16="http://schemas.microsoft.com/office/drawing/2014/main" id="{C74F2646-08C7-4051-81DA-751C43A03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099" y="585274"/>
            <a:ext cx="7036051" cy="5492212"/>
          </a:xfrm>
          <a:custGeom>
            <a:avLst/>
            <a:gdLst>
              <a:gd name="connsiteX0" fmla="*/ 0 w 7036051"/>
              <a:gd name="connsiteY0" fmla="*/ 0 h 5492212"/>
              <a:gd name="connsiteX1" fmla="*/ 7036051 w 7036051"/>
              <a:gd name="connsiteY1" fmla="*/ 0 h 5492212"/>
              <a:gd name="connsiteX2" fmla="*/ 7036051 w 7036051"/>
              <a:gd name="connsiteY2" fmla="*/ 5163846 h 5492212"/>
              <a:gd name="connsiteX3" fmla="*/ 7012593 w 7036051"/>
              <a:gd name="connsiteY3" fmla="*/ 5176898 h 5492212"/>
              <a:gd name="connsiteX4" fmla="*/ 6958601 w 7036051"/>
              <a:gd name="connsiteY4" fmla="*/ 5204359 h 5492212"/>
              <a:gd name="connsiteX5" fmla="*/ 6951226 w 7036051"/>
              <a:gd name="connsiteY5" fmla="*/ 5203241 h 5492212"/>
              <a:gd name="connsiteX6" fmla="*/ 6920864 w 7036051"/>
              <a:gd name="connsiteY6" fmla="*/ 5220003 h 5492212"/>
              <a:gd name="connsiteX7" fmla="*/ 6834841 w 7036051"/>
              <a:gd name="connsiteY7" fmla="*/ 5266115 h 5492212"/>
              <a:gd name="connsiteX8" fmla="*/ 6777937 w 7036051"/>
              <a:gd name="connsiteY8" fmla="*/ 5332502 h 5492212"/>
              <a:gd name="connsiteX9" fmla="*/ 6752874 w 7036051"/>
              <a:gd name="connsiteY9" fmla="*/ 5340428 h 5492212"/>
              <a:gd name="connsiteX10" fmla="*/ 6711115 w 7036051"/>
              <a:gd name="connsiteY10" fmla="*/ 5353924 h 5492212"/>
              <a:gd name="connsiteX11" fmla="*/ 6702149 w 7036051"/>
              <a:gd name="connsiteY11" fmla="*/ 5351500 h 5492212"/>
              <a:gd name="connsiteX12" fmla="*/ 6698458 w 7036051"/>
              <a:gd name="connsiteY12" fmla="*/ 5352743 h 5492212"/>
              <a:gd name="connsiteX13" fmla="*/ 6698049 w 7036051"/>
              <a:gd name="connsiteY13" fmla="*/ 5352570 h 5492212"/>
              <a:gd name="connsiteX14" fmla="*/ 6697297 w 7036051"/>
              <a:gd name="connsiteY14" fmla="*/ 5353134 h 5492212"/>
              <a:gd name="connsiteX15" fmla="*/ 6689118 w 7036051"/>
              <a:gd name="connsiteY15" fmla="*/ 5355890 h 5492212"/>
              <a:gd name="connsiteX16" fmla="*/ 6670605 w 7036051"/>
              <a:gd name="connsiteY16" fmla="*/ 5355427 h 5492212"/>
              <a:gd name="connsiteX17" fmla="*/ 6659606 w 7036051"/>
              <a:gd name="connsiteY17" fmla="*/ 5357084 h 5492212"/>
              <a:gd name="connsiteX18" fmla="*/ 6649636 w 7036051"/>
              <a:gd name="connsiteY18" fmla="*/ 5367869 h 5492212"/>
              <a:gd name="connsiteX19" fmla="*/ 6642159 w 7036051"/>
              <a:gd name="connsiteY19" fmla="*/ 5369506 h 5492212"/>
              <a:gd name="connsiteX20" fmla="*/ 6640764 w 7036051"/>
              <a:gd name="connsiteY20" fmla="*/ 5370991 h 5492212"/>
              <a:gd name="connsiteX21" fmla="*/ 6636665 w 7036051"/>
              <a:gd name="connsiteY21" fmla="*/ 5374002 h 5492212"/>
              <a:gd name="connsiteX22" fmla="*/ 6641287 w 7036051"/>
              <a:gd name="connsiteY22" fmla="*/ 5376181 h 5492212"/>
              <a:gd name="connsiteX23" fmla="*/ 6591018 w 7036051"/>
              <a:gd name="connsiteY23" fmla="*/ 5390981 h 5492212"/>
              <a:gd name="connsiteX24" fmla="*/ 6548326 w 7036051"/>
              <a:gd name="connsiteY24" fmla="*/ 5403583 h 5492212"/>
              <a:gd name="connsiteX25" fmla="*/ 6472868 w 7036051"/>
              <a:gd name="connsiteY25" fmla="*/ 5394733 h 5492212"/>
              <a:gd name="connsiteX26" fmla="*/ 6401194 w 7036051"/>
              <a:gd name="connsiteY26" fmla="*/ 5422870 h 5492212"/>
              <a:gd name="connsiteX27" fmla="*/ 6381961 w 7036051"/>
              <a:gd name="connsiteY27" fmla="*/ 5422940 h 5492212"/>
              <a:gd name="connsiteX28" fmla="*/ 6363834 w 7036051"/>
              <a:gd name="connsiteY28" fmla="*/ 5417751 h 5492212"/>
              <a:gd name="connsiteX29" fmla="*/ 6363997 w 7036051"/>
              <a:gd name="connsiteY29" fmla="*/ 5415912 h 5492212"/>
              <a:gd name="connsiteX30" fmla="*/ 6361124 w 7036051"/>
              <a:gd name="connsiteY30" fmla="*/ 5415066 h 5492212"/>
              <a:gd name="connsiteX31" fmla="*/ 6358507 w 7036051"/>
              <a:gd name="connsiteY31" fmla="*/ 5416224 h 5492212"/>
              <a:gd name="connsiteX32" fmla="*/ 6355073 w 7036051"/>
              <a:gd name="connsiteY32" fmla="*/ 5415242 h 5492212"/>
              <a:gd name="connsiteX33" fmla="*/ 6345676 w 7036051"/>
              <a:gd name="connsiteY33" fmla="*/ 5413049 h 5492212"/>
              <a:gd name="connsiteX34" fmla="*/ 6342596 w 7036051"/>
              <a:gd name="connsiteY34" fmla="*/ 5409297 h 5492212"/>
              <a:gd name="connsiteX35" fmla="*/ 6305742 w 7036051"/>
              <a:gd name="connsiteY35" fmla="*/ 5401622 h 5492212"/>
              <a:gd name="connsiteX36" fmla="*/ 6294445 w 7036051"/>
              <a:gd name="connsiteY36" fmla="*/ 5404149 h 5492212"/>
              <a:gd name="connsiteX37" fmla="*/ 6281414 w 7036051"/>
              <a:gd name="connsiteY37" fmla="*/ 5398024 h 5492212"/>
              <a:gd name="connsiteX38" fmla="*/ 6243972 w 7036051"/>
              <a:gd name="connsiteY38" fmla="*/ 5395807 h 5492212"/>
              <a:gd name="connsiteX39" fmla="*/ 6202379 w 7036051"/>
              <a:gd name="connsiteY39" fmla="*/ 5388661 h 5492212"/>
              <a:gd name="connsiteX40" fmla="*/ 6173010 w 7036051"/>
              <a:gd name="connsiteY40" fmla="*/ 5380606 h 5492212"/>
              <a:gd name="connsiteX41" fmla="*/ 6093421 w 7036051"/>
              <a:gd name="connsiteY41" fmla="*/ 5375473 h 5492212"/>
              <a:gd name="connsiteX42" fmla="*/ 5959474 w 7036051"/>
              <a:gd name="connsiteY42" fmla="*/ 5373386 h 5492212"/>
              <a:gd name="connsiteX43" fmla="*/ 5931492 w 7036051"/>
              <a:gd name="connsiteY43" fmla="*/ 5371513 h 5492212"/>
              <a:gd name="connsiteX44" fmla="*/ 5909558 w 7036051"/>
              <a:gd name="connsiteY44" fmla="*/ 5364228 h 5492212"/>
              <a:gd name="connsiteX45" fmla="*/ 5906319 w 7036051"/>
              <a:gd name="connsiteY45" fmla="*/ 5357590 h 5492212"/>
              <a:gd name="connsiteX46" fmla="*/ 5891268 w 7036051"/>
              <a:gd name="connsiteY46" fmla="*/ 5355650 h 5492212"/>
              <a:gd name="connsiteX47" fmla="*/ 5887711 w 7036051"/>
              <a:gd name="connsiteY47" fmla="*/ 5353947 h 5492212"/>
              <a:gd name="connsiteX48" fmla="*/ 5866852 w 7036051"/>
              <a:gd name="connsiteY48" fmla="*/ 5345374 h 5492212"/>
              <a:gd name="connsiteX49" fmla="*/ 5811310 w 7036051"/>
              <a:gd name="connsiteY49" fmla="*/ 5356530 h 5492212"/>
              <a:gd name="connsiteX50" fmla="*/ 5770689 w 7036051"/>
              <a:gd name="connsiteY50" fmla="*/ 5359014 h 5492212"/>
              <a:gd name="connsiteX51" fmla="*/ 5767719 w 7036051"/>
              <a:gd name="connsiteY51" fmla="*/ 5357260 h 5492212"/>
              <a:gd name="connsiteX52" fmla="*/ 5765688 w 7036051"/>
              <a:gd name="connsiteY52" fmla="*/ 5352793 h 5492212"/>
              <a:gd name="connsiteX53" fmla="*/ 5758598 w 7036051"/>
              <a:gd name="connsiteY53" fmla="*/ 5351053 h 5492212"/>
              <a:gd name="connsiteX54" fmla="*/ 5752036 w 7036051"/>
              <a:gd name="connsiteY54" fmla="*/ 5346019 h 5492212"/>
              <a:gd name="connsiteX55" fmla="*/ 5503590 w 7036051"/>
              <a:gd name="connsiteY55" fmla="*/ 5325537 h 5492212"/>
              <a:gd name="connsiteX56" fmla="*/ 5389848 w 7036051"/>
              <a:gd name="connsiteY56" fmla="*/ 5351472 h 5492212"/>
              <a:gd name="connsiteX57" fmla="*/ 5344450 w 7036051"/>
              <a:gd name="connsiteY57" fmla="*/ 5354840 h 5492212"/>
              <a:gd name="connsiteX58" fmla="*/ 5338428 w 7036051"/>
              <a:gd name="connsiteY58" fmla="*/ 5350516 h 5492212"/>
              <a:gd name="connsiteX59" fmla="*/ 5273489 w 7036051"/>
              <a:gd name="connsiteY59" fmla="*/ 5373945 h 5492212"/>
              <a:gd name="connsiteX60" fmla="*/ 5182701 w 7036051"/>
              <a:gd name="connsiteY60" fmla="*/ 5370075 h 5492212"/>
              <a:gd name="connsiteX61" fmla="*/ 5114856 w 7036051"/>
              <a:gd name="connsiteY61" fmla="*/ 5361037 h 5492212"/>
              <a:gd name="connsiteX62" fmla="*/ 5076532 w 7036051"/>
              <a:gd name="connsiteY62" fmla="*/ 5358612 h 5492212"/>
              <a:gd name="connsiteX63" fmla="*/ 5048954 w 7036051"/>
              <a:gd name="connsiteY63" fmla="*/ 5353915 h 5492212"/>
              <a:gd name="connsiteX64" fmla="*/ 4977087 w 7036051"/>
              <a:gd name="connsiteY64" fmla="*/ 5357736 h 5492212"/>
              <a:gd name="connsiteX65" fmla="*/ 4857261 w 7036051"/>
              <a:gd name="connsiteY65" fmla="*/ 5370659 h 5492212"/>
              <a:gd name="connsiteX66" fmla="*/ 4769845 w 7036051"/>
              <a:gd name="connsiteY66" fmla="*/ 5353264 h 5492212"/>
              <a:gd name="connsiteX67" fmla="*/ 4722220 w 7036051"/>
              <a:gd name="connsiteY67" fmla="*/ 5370534 h 5492212"/>
              <a:gd name="connsiteX68" fmla="*/ 4667552 w 7036051"/>
              <a:gd name="connsiteY68" fmla="*/ 5366753 h 5492212"/>
              <a:gd name="connsiteX69" fmla="*/ 4454472 w 7036051"/>
              <a:gd name="connsiteY69" fmla="*/ 5391442 h 5492212"/>
              <a:gd name="connsiteX70" fmla="*/ 4317219 w 7036051"/>
              <a:gd name="connsiteY70" fmla="*/ 5411554 h 5492212"/>
              <a:gd name="connsiteX71" fmla="*/ 4298346 w 7036051"/>
              <a:gd name="connsiteY71" fmla="*/ 5416146 h 5492212"/>
              <a:gd name="connsiteX72" fmla="*/ 4298228 w 7036051"/>
              <a:gd name="connsiteY72" fmla="*/ 5417983 h 5492212"/>
              <a:gd name="connsiteX73" fmla="*/ 4295233 w 7036051"/>
              <a:gd name="connsiteY73" fmla="*/ 5418735 h 5492212"/>
              <a:gd name="connsiteX74" fmla="*/ 4292799 w 7036051"/>
              <a:gd name="connsiteY74" fmla="*/ 5417494 h 5492212"/>
              <a:gd name="connsiteX75" fmla="*/ 4289225 w 7036051"/>
              <a:gd name="connsiteY75" fmla="*/ 5418364 h 5492212"/>
              <a:gd name="connsiteX76" fmla="*/ 4279515 w 7036051"/>
              <a:gd name="connsiteY76" fmla="*/ 5420247 h 5492212"/>
              <a:gd name="connsiteX77" fmla="*/ 4275872 w 7036051"/>
              <a:gd name="connsiteY77" fmla="*/ 5423890 h 5492212"/>
              <a:gd name="connsiteX78" fmla="*/ 4227055 w 7036051"/>
              <a:gd name="connsiteY78" fmla="*/ 5427466 h 5492212"/>
              <a:gd name="connsiteX79" fmla="*/ 4213123 w 7036051"/>
              <a:gd name="connsiteY79" fmla="*/ 5433155 h 5492212"/>
              <a:gd name="connsiteX80" fmla="*/ 4175436 w 7036051"/>
              <a:gd name="connsiteY80" fmla="*/ 5434156 h 5492212"/>
              <a:gd name="connsiteX81" fmla="*/ 4132856 w 7036051"/>
              <a:gd name="connsiteY81" fmla="*/ 5439937 h 5492212"/>
              <a:gd name="connsiteX82" fmla="*/ 4102333 w 7036051"/>
              <a:gd name="connsiteY82" fmla="*/ 5447021 h 5492212"/>
              <a:gd name="connsiteX83" fmla="*/ 4022159 w 7036051"/>
              <a:gd name="connsiteY83" fmla="*/ 5449566 h 5492212"/>
              <a:gd name="connsiteX84" fmla="*/ 3888224 w 7036051"/>
              <a:gd name="connsiteY84" fmla="*/ 5447312 h 5492212"/>
              <a:gd name="connsiteX85" fmla="*/ 3860026 w 7036051"/>
              <a:gd name="connsiteY85" fmla="*/ 5448274 h 5492212"/>
              <a:gd name="connsiteX86" fmla="*/ 3832796 w 7036051"/>
              <a:gd name="connsiteY86" fmla="*/ 5461349 h 5492212"/>
              <a:gd name="connsiteX87" fmla="*/ 3817485 w 7036051"/>
              <a:gd name="connsiteY87" fmla="*/ 5462797 h 5492212"/>
              <a:gd name="connsiteX88" fmla="*/ 3813676 w 7036051"/>
              <a:gd name="connsiteY88" fmla="*/ 5464379 h 5492212"/>
              <a:gd name="connsiteX89" fmla="*/ 3791563 w 7036051"/>
              <a:gd name="connsiteY89" fmla="*/ 5472259 h 5492212"/>
              <a:gd name="connsiteX90" fmla="*/ 3737858 w 7036051"/>
              <a:gd name="connsiteY90" fmla="*/ 5459331 h 5492212"/>
              <a:gd name="connsiteX91" fmla="*/ 3697716 w 7036051"/>
              <a:gd name="connsiteY91" fmla="*/ 5455539 h 5492212"/>
              <a:gd name="connsiteX92" fmla="*/ 3694487 w 7036051"/>
              <a:gd name="connsiteY92" fmla="*/ 5457193 h 5492212"/>
              <a:gd name="connsiteX93" fmla="*/ 3691779 w 7036051"/>
              <a:gd name="connsiteY93" fmla="*/ 5461582 h 5492212"/>
              <a:gd name="connsiteX94" fmla="*/ 3684442 w 7036051"/>
              <a:gd name="connsiteY94" fmla="*/ 5463086 h 5492212"/>
              <a:gd name="connsiteX95" fmla="*/ 3677129 w 7036051"/>
              <a:gd name="connsiteY95" fmla="*/ 5467898 h 5492212"/>
              <a:gd name="connsiteX96" fmla="*/ 3438897 w 7036051"/>
              <a:gd name="connsiteY96" fmla="*/ 5462195 h 5492212"/>
              <a:gd name="connsiteX97" fmla="*/ 3389756 w 7036051"/>
              <a:gd name="connsiteY97" fmla="*/ 5444428 h 5492212"/>
              <a:gd name="connsiteX98" fmla="*/ 3316666 w 7036051"/>
              <a:gd name="connsiteY98" fmla="*/ 5450736 h 5492212"/>
              <a:gd name="connsiteX99" fmla="*/ 3271894 w 7036051"/>
              <a:gd name="connsiteY99" fmla="*/ 5445907 h 5492212"/>
              <a:gd name="connsiteX100" fmla="*/ 3265228 w 7036051"/>
              <a:gd name="connsiteY100" fmla="*/ 5450024 h 5492212"/>
              <a:gd name="connsiteX101" fmla="*/ 3204017 w 7036051"/>
              <a:gd name="connsiteY101" fmla="*/ 5424552 h 5492212"/>
              <a:gd name="connsiteX102" fmla="*/ 3112867 w 7036051"/>
              <a:gd name="connsiteY102" fmla="*/ 5425473 h 5492212"/>
              <a:gd name="connsiteX103" fmla="*/ 3043809 w 7036051"/>
              <a:gd name="connsiteY103" fmla="*/ 5432293 h 5492212"/>
              <a:gd name="connsiteX104" fmla="*/ 3005211 w 7036051"/>
              <a:gd name="connsiteY104" fmla="*/ 5433472 h 5492212"/>
              <a:gd name="connsiteX105" fmla="*/ 2976986 w 7036051"/>
              <a:gd name="connsiteY105" fmla="*/ 5437264 h 5492212"/>
              <a:gd name="connsiteX106" fmla="*/ 2905879 w 7036051"/>
              <a:gd name="connsiteY106" fmla="*/ 5431128 h 5492212"/>
              <a:gd name="connsiteX107" fmla="*/ 2788318 w 7036051"/>
              <a:gd name="connsiteY107" fmla="*/ 5414358 h 5492212"/>
              <a:gd name="connsiteX108" fmla="*/ 2653590 w 7036051"/>
              <a:gd name="connsiteY108" fmla="*/ 5410111 h 5492212"/>
              <a:gd name="connsiteX109" fmla="*/ 2598481 w 7036051"/>
              <a:gd name="connsiteY109" fmla="*/ 5412114 h 5492212"/>
              <a:gd name="connsiteX110" fmla="*/ 2333897 w 7036051"/>
              <a:gd name="connsiteY110" fmla="*/ 5408505 h 5492212"/>
              <a:gd name="connsiteX111" fmla="*/ 2271841 w 7036051"/>
              <a:gd name="connsiteY111" fmla="*/ 5396433 h 5492212"/>
              <a:gd name="connsiteX112" fmla="*/ 2143705 w 7036051"/>
              <a:gd name="connsiteY112" fmla="*/ 5345095 h 5492212"/>
              <a:gd name="connsiteX113" fmla="*/ 1986408 w 7036051"/>
              <a:gd name="connsiteY113" fmla="*/ 5335524 h 5492212"/>
              <a:gd name="connsiteX114" fmla="*/ 1975333 w 7036051"/>
              <a:gd name="connsiteY114" fmla="*/ 5325099 h 5492212"/>
              <a:gd name="connsiteX115" fmla="*/ 1972441 w 7036051"/>
              <a:gd name="connsiteY115" fmla="*/ 5323775 h 5492212"/>
              <a:gd name="connsiteX116" fmla="*/ 1971497 w 7036051"/>
              <a:gd name="connsiteY116" fmla="*/ 5324412 h 5492212"/>
              <a:gd name="connsiteX117" fmla="*/ 1956886 w 7036051"/>
              <a:gd name="connsiteY117" fmla="*/ 5327069 h 5492212"/>
              <a:gd name="connsiteX118" fmla="*/ 1924833 w 7036051"/>
              <a:gd name="connsiteY118" fmla="*/ 5344911 h 5492212"/>
              <a:gd name="connsiteX119" fmla="*/ 1885856 w 7036051"/>
              <a:gd name="connsiteY119" fmla="*/ 5367299 h 5492212"/>
              <a:gd name="connsiteX120" fmla="*/ 1855937 w 7036051"/>
              <a:gd name="connsiteY120" fmla="*/ 5372820 h 5492212"/>
              <a:gd name="connsiteX121" fmla="*/ 1784500 w 7036051"/>
              <a:gd name="connsiteY121" fmla="*/ 5395926 h 5492212"/>
              <a:gd name="connsiteX122" fmla="*/ 1737998 w 7036051"/>
              <a:gd name="connsiteY122" fmla="*/ 5407426 h 5492212"/>
              <a:gd name="connsiteX123" fmla="*/ 1736716 w 7036051"/>
              <a:gd name="connsiteY123" fmla="*/ 5407939 h 5492212"/>
              <a:gd name="connsiteX124" fmla="*/ 1726742 w 7036051"/>
              <a:gd name="connsiteY124" fmla="*/ 5405934 h 5492212"/>
              <a:gd name="connsiteX125" fmla="*/ 1726849 w 7036051"/>
              <a:gd name="connsiteY125" fmla="*/ 5401221 h 5492212"/>
              <a:gd name="connsiteX126" fmla="*/ 1718134 w 7036051"/>
              <a:gd name="connsiteY126" fmla="*/ 5398128 h 5492212"/>
              <a:gd name="connsiteX127" fmla="*/ 1701063 w 7036051"/>
              <a:gd name="connsiteY127" fmla="*/ 5400545 h 5492212"/>
              <a:gd name="connsiteX128" fmla="*/ 1694634 w 7036051"/>
              <a:gd name="connsiteY128" fmla="*/ 5398728 h 5492212"/>
              <a:gd name="connsiteX129" fmla="*/ 1692270 w 7036051"/>
              <a:gd name="connsiteY129" fmla="*/ 5399053 h 5492212"/>
              <a:gd name="connsiteX130" fmla="*/ 1686657 w 7036051"/>
              <a:gd name="connsiteY130" fmla="*/ 5399247 h 5492212"/>
              <a:gd name="connsiteX131" fmla="*/ 1687479 w 7036051"/>
              <a:gd name="connsiteY131" fmla="*/ 5402165 h 5492212"/>
              <a:gd name="connsiteX132" fmla="*/ 1680969 w 7036051"/>
              <a:gd name="connsiteY132" fmla="*/ 5407963 h 5492212"/>
              <a:gd name="connsiteX133" fmla="*/ 1648682 w 7036051"/>
              <a:gd name="connsiteY133" fmla="*/ 5407558 h 5492212"/>
              <a:gd name="connsiteX134" fmla="*/ 1646819 w 7036051"/>
              <a:gd name="connsiteY134" fmla="*/ 5404306 h 5492212"/>
              <a:gd name="connsiteX135" fmla="*/ 1642743 w 7036051"/>
              <a:gd name="connsiteY135" fmla="*/ 5403927 h 5492212"/>
              <a:gd name="connsiteX136" fmla="*/ 1639788 w 7036051"/>
              <a:gd name="connsiteY136" fmla="*/ 5407135 h 5492212"/>
              <a:gd name="connsiteX137" fmla="*/ 1585803 w 7036051"/>
              <a:gd name="connsiteY137" fmla="*/ 5416574 h 5492212"/>
              <a:gd name="connsiteX138" fmla="*/ 1513331 w 7036051"/>
              <a:gd name="connsiteY138" fmla="*/ 5423805 h 5492212"/>
              <a:gd name="connsiteX139" fmla="*/ 1460734 w 7036051"/>
              <a:gd name="connsiteY139" fmla="*/ 5411778 h 5492212"/>
              <a:gd name="connsiteX140" fmla="*/ 1456045 w 7036051"/>
              <a:gd name="connsiteY140" fmla="*/ 5414928 h 5492212"/>
              <a:gd name="connsiteX141" fmla="*/ 1419653 w 7036051"/>
              <a:gd name="connsiteY141" fmla="*/ 5415060 h 5492212"/>
              <a:gd name="connsiteX142" fmla="*/ 1292605 w 7036051"/>
              <a:gd name="connsiteY142" fmla="*/ 5394671 h 5492212"/>
              <a:gd name="connsiteX143" fmla="*/ 1221477 w 7036051"/>
              <a:gd name="connsiteY143" fmla="*/ 5395509 h 5492212"/>
              <a:gd name="connsiteX144" fmla="*/ 1196159 w 7036051"/>
              <a:gd name="connsiteY144" fmla="*/ 5399169 h 5492212"/>
              <a:gd name="connsiteX145" fmla="*/ 1153748 w 7036051"/>
              <a:gd name="connsiteY145" fmla="*/ 5405093 h 5492212"/>
              <a:gd name="connsiteX146" fmla="*/ 1121874 w 7036051"/>
              <a:gd name="connsiteY146" fmla="*/ 5417803 h 5492212"/>
              <a:gd name="connsiteX147" fmla="*/ 1086481 w 7036051"/>
              <a:gd name="connsiteY147" fmla="*/ 5419474 h 5492212"/>
              <a:gd name="connsiteX148" fmla="*/ 1078485 w 7036051"/>
              <a:gd name="connsiteY148" fmla="*/ 5409150 h 5492212"/>
              <a:gd name="connsiteX149" fmla="*/ 1040550 w 7036051"/>
              <a:gd name="connsiteY149" fmla="*/ 5414415 h 5492212"/>
              <a:gd name="connsiteX150" fmla="*/ 982981 w 7036051"/>
              <a:gd name="connsiteY150" fmla="*/ 5423575 h 5492212"/>
              <a:gd name="connsiteX151" fmla="*/ 949836 w 7036051"/>
              <a:gd name="connsiteY151" fmla="*/ 5426093 h 5492212"/>
              <a:gd name="connsiteX152" fmla="*/ 859237 w 7036051"/>
              <a:gd name="connsiteY152" fmla="*/ 5435973 h 5492212"/>
              <a:gd name="connsiteX153" fmla="*/ 768445 w 7036051"/>
              <a:gd name="connsiteY153" fmla="*/ 5448159 h 5492212"/>
              <a:gd name="connsiteX154" fmla="*/ 714393 w 7036051"/>
              <a:gd name="connsiteY154" fmla="*/ 5468302 h 5492212"/>
              <a:gd name="connsiteX155" fmla="*/ 639791 w 7036051"/>
              <a:gd name="connsiteY155" fmla="*/ 5476924 h 5492212"/>
              <a:gd name="connsiteX156" fmla="*/ 627266 w 7036051"/>
              <a:gd name="connsiteY156" fmla="*/ 5480260 h 5492212"/>
              <a:gd name="connsiteX157" fmla="*/ 609977 w 7036051"/>
              <a:gd name="connsiteY157" fmla="*/ 5478891 h 5492212"/>
              <a:gd name="connsiteX158" fmla="*/ 540688 w 7036051"/>
              <a:gd name="connsiteY158" fmla="*/ 5472807 h 5492212"/>
              <a:gd name="connsiteX159" fmla="*/ 486194 w 7036051"/>
              <a:gd name="connsiteY159" fmla="*/ 5462661 h 5492212"/>
              <a:gd name="connsiteX160" fmla="*/ 418164 w 7036051"/>
              <a:gd name="connsiteY160" fmla="*/ 5472485 h 5492212"/>
              <a:gd name="connsiteX161" fmla="*/ 376724 w 7036051"/>
              <a:gd name="connsiteY161" fmla="*/ 5470967 h 5492212"/>
              <a:gd name="connsiteX162" fmla="*/ 308908 w 7036051"/>
              <a:gd name="connsiteY162" fmla="*/ 5457025 h 5492212"/>
              <a:gd name="connsiteX163" fmla="*/ 219416 w 7036051"/>
              <a:gd name="connsiteY163" fmla="*/ 5463995 h 5492212"/>
              <a:gd name="connsiteX164" fmla="*/ 200977 w 7036051"/>
              <a:gd name="connsiteY164" fmla="*/ 5480608 h 5492212"/>
              <a:gd name="connsiteX165" fmla="*/ 176226 w 7036051"/>
              <a:gd name="connsiteY165" fmla="*/ 5491022 h 5492212"/>
              <a:gd name="connsiteX166" fmla="*/ 165702 w 7036051"/>
              <a:gd name="connsiteY166" fmla="*/ 5468604 h 5492212"/>
              <a:gd name="connsiteX167" fmla="*/ 88282 w 7036051"/>
              <a:gd name="connsiteY167" fmla="*/ 5453658 h 5492212"/>
              <a:gd name="connsiteX168" fmla="*/ 49602 w 7036051"/>
              <a:gd name="connsiteY168" fmla="*/ 5448762 h 5492212"/>
              <a:gd name="connsiteX169" fmla="*/ 22844 w 7036051"/>
              <a:gd name="connsiteY169" fmla="*/ 5450459 h 5492212"/>
              <a:gd name="connsiteX170" fmla="*/ 0 w 7036051"/>
              <a:gd name="connsiteY170" fmla="*/ 5447653 h 5492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Lst>
            <a:rect l="l" t="t" r="r" b="b"/>
            <a:pathLst>
              <a:path w="7036051" h="5492212">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chemeClr val="bg1"/>
          </a:solidFill>
          <a:ln>
            <a:noFill/>
          </a:ln>
          <a:effectLst>
            <a:outerShdw blurRad="50800" dist="25400" dir="5400000" algn="t"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DCD6552F-C98B-4FBA-842F-3EF2D5ACA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099" y="585274"/>
            <a:ext cx="7036051" cy="5492212"/>
          </a:xfrm>
          <a:custGeom>
            <a:avLst/>
            <a:gdLst>
              <a:gd name="connsiteX0" fmla="*/ 0 w 7036051"/>
              <a:gd name="connsiteY0" fmla="*/ 0 h 5492212"/>
              <a:gd name="connsiteX1" fmla="*/ 7036051 w 7036051"/>
              <a:gd name="connsiteY1" fmla="*/ 0 h 5492212"/>
              <a:gd name="connsiteX2" fmla="*/ 7036051 w 7036051"/>
              <a:gd name="connsiteY2" fmla="*/ 5163846 h 5492212"/>
              <a:gd name="connsiteX3" fmla="*/ 7012593 w 7036051"/>
              <a:gd name="connsiteY3" fmla="*/ 5176898 h 5492212"/>
              <a:gd name="connsiteX4" fmla="*/ 6958601 w 7036051"/>
              <a:gd name="connsiteY4" fmla="*/ 5204359 h 5492212"/>
              <a:gd name="connsiteX5" fmla="*/ 6951226 w 7036051"/>
              <a:gd name="connsiteY5" fmla="*/ 5203241 h 5492212"/>
              <a:gd name="connsiteX6" fmla="*/ 6920864 w 7036051"/>
              <a:gd name="connsiteY6" fmla="*/ 5220003 h 5492212"/>
              <a:gd name="connsiteX7" fmla="*/ 6834841 w 7036051"/>
              <a:gd name="connsiteY7" fmla="*/ 5266115 h 5492212"/>
              <a:gd name="connsiteX8" fmla="*/ 6777937 w 7036051"/>
              <a:gd name="connsiteY8" fmla="*/ 5332502 h 5492212"/>
              <a:gd name="connsiteX9" fmla="*/ 6752874 w 7036051"/>
              <a:gd name="connsiteY9" fmla="*/ 5340428 h 5492212"/>
              <a:gd name="connsiteX10" fmla="*/ 6711115 w 7036051"/>
              <a:gd name="connsiteY10" fmla="*/ 5353924 h 5492212"/>
              <a:gd name="connsiteX11" fmla="*/ 6702149 w 7036051"/>
              <a:gd name="connsiteY11" fmla="*/ 5351500 h 5492212"/>
              <a:gd name="connsiteX12" fmla="*/ 6698458 w 7036051"/>
              <a:gd name="connsiteY12" fmla="*/ 5352743 h 5492212"/>
              <a:gd name="connsiteX13" fmla="*/ 6698049 w 7036051"/>
              <a:gd name="connsiteY13" fmla="*/ 5352570 h 5492212"/>
              <a:gd name="connsiteX14" fmla="*/ 6697297 w 7036051"/>
              <a:gd name="connsiteY14" fmla="*/ 5353134 h 5492212"/>
              <a:gd name="connsiteX15" fmla="*/ 6689118 w 7036051"/>
              <a:gd name="connsiteY15" fmla="*/ 5355890 h 5492212"/>
              <a:gd name="connsiteX16" fmla="*/ 6670605 w 7036051"/>
              <a:gd name="connsiteY16" fmla="*/ 5355427 h 5492212"/>
              <a:gd name="connsiteX17" fmla="*/ 6659606 w 7036051"/>
              <a:gd name="connsiteY17" fmla="*/ 5357084 h 5492212"/>
              <a:gd name="connsiteX18" fmla="*/ 6649636 w 7036051"/>
              <a:gd name="connsiteY18" fmla="*/ 5367869 h 5492212"/>
              <a:gd name="connsiteX19" fmla="*/ 6642159 w 7036051"/>
              <a:gd name="connsiteY19" fmla="*/ 5369506 h 5492212"/>
              <a:gd name="connsiteX20" fmla="*/ 6640764 w 7036051"/>
              <a:gd name="connsiteY20" fmla="*/ 5370991 h 5492212"/>
              <a:gd name="connsiteX21" fmla="*/ 6636665 w 7036051"/>
              <a:gd name="connsiteY21" fmla="*/ 5374002 h 5492212"/>
              <a:gd name="connsiteX22" fmla="*/ 6641287 w 7036051"/>
              <a:gd name="connsiteY22" fmla="*/ 5376181 h 5492212"/>
              <a:gd name="connsiteX23" fmla="*/ 6591018 w 7036051"/>
              <a:gd name="connsiteY23" fmla="*/ 5390981 h 5492212"/>
              <a:gd name="connsiteX24" fmla="*/ 6548326 w 7036051"/>
              <a:gd name="connsiteY24" fmla="*/ 5403583 h 5492212"/>
              <a:gd name="connsiteX25" fmla="*/ 6472868 w 7036051"/>
              <a:gd name="connsiteY25" fmla="*/ 5394733 h 5492212"/>
              <a:gd name="connsiteX26" fmla="*/ 6401194 w 7036051"/>
              <a:gd name="connsiteY26" fmla="*/ 5422870 h 5492212"/>
              <a:gd name="connsiteX27" fmla="*/ 6381961 w 7036051"/>
              <a:gd name="connsiteY27" fmla="*/ 5422940 h 5492212"/>
              <a:gd name="connsiteX28" fmla="*/ 6363834 w 7036051"/>
              <a:gd name="connsiteY28" fmla="*/ 5417751 h 5492212"/>
              <a:gd name="connsiteX29" fmla="*/ 6363997 w 7036051"/>
              <a:gd name="connsiteY29" fmla="*/ 5415912 h 5492212"/>
              <a:gd name="connsiteX30" fmla="*/ 6361124 w 7036051"/>
              <a:gd name="connsiteY30" fmla="*/ 5415066 h 5492212"/>
              <a:gd name="connsiteX31" fmla="*/ 6358507 w 7036051"/>
              <a:gd name="connsiteY31" fmla="*/ 5416224 h 5492212"/>
              <a:gd name="connsiteX32" fmla="*/ 6355073 w 7036051"/>
              <a:gd name="connsiteY32" fmla="*/ 5415242 h 5492212"/>
              <a:gd name="connsiteX33" fmla="*/ 6345676 w 7036051"/>
              <a:gd name="connsiteY33" fmla="*/ 5413049 h 5492212"/>
              <a:gd name="connsiteX34" fmla="*/ 6342596 w 7036051"/>
              <a:gd name="connsiteY34" fmla="*/ 5409297 h 5492212"/>
              <a:gd name="connsiteX35" fmla="*/ 6305742 w 7036051"/>
              <a:gd name="connsiteY35" fmla="*/ 5401622 h 5492212"/>
              <a:gd name="connsiteX36" fmla="*/ 6294445 w 7036051"/>
              <a:gd name="connsiteY36" fmla="*/ 5404149 h 5492212"/>
              <a:gd name="connsiteX37" fmla="*/ 6281414 w 7036051"/>
              <a:gd name="connsiteY37" fmla="*/ 5398024 h 5492212"/>
              <a:gd name="connsiteX38" fmla="*/ 6243972 w 7036051"/>
              <a:gd name="connsiteY38" fmla="*/ 5395807 h 5492212"/>
              <a:gd name="connsiteX39" fmla="*/ 6202379 w 7036051"/>
              <a:gd name="connsiteY39" fmla="*/ 5388661 h 5492212"/>
              <a:gd name="connsiteX40" fmla="*/ 6173010 w 7036051"/>
              <a:gd name="connsiteY40" fmla="*/ 5380606 h 5492212"/>
              <a:gd name="connsiteX41" fmla="*/ 6093421 w 7036051"/>
              <a:gd name="connsiteY41" fmla="*/ 5375473 h 5492212"/>
              <a:gd name="connsiteX42" fmla="*/ 5959474 w 7036051"/>
              <a:gd name="connsiteY42" fmla="*/ 5373386 h 5492212"/>
              <a:gd name="connsiteX43" fmla="*/ 5931492 w 7036051"/>
              <a:gd name="connsiteY43" fmla="*/ 5371513 h 5492212"/>
              <a:gd name="connsiteX44" fmla="*/ 5909558 w 7036051"/>
              <a:gd name="connsiteY44" fmla="*/ 5364228 h 5492212"/>
              <a:gd name="connsiteX45" fmla="*/ 5906319 w 7036051"/>
              <a:gd name="connsiteY45" fmla="*/ 5357590 h 5492212"/>
              <a:gd name="connsiteX46" fmla="*/ 5891268 w 7036051"/>
              <a:gd name="connsiteY46" fmla="*/ 5355650 h 5492212"/>
              <a:gd name="connsiteX47" fmla="*/ 5887711 w 7036051"/>
              <a:gd name="connsiteY47" fmla="*/ 5353947 h 5492212"/>
              <a:gd name="connsiteX48" fmla="*/ 5866852 w 7036051"/>
              <a:gd name="connsiteY48" fmla="*/ 5345374 h 5492212"/>
              <a:gd name="connsiteX49" fmla="*/ 5811310 w 7036051"/>
              <a:gd name="connsiteY49" fmla="*/ 5356530 h 5492212"/>
              <a:gd name="connsiteX50" fmla="*/ 5770689 w 7036051"/>
              <a:gd name="connsiteY50" fmla="*/ 5359014 h 5492212"/>
              <a:gd name="connsiteX51" fmla="*/ 5767719 w 7036051"/>
              <a:gd name="connsiteY51" fmla="*/ 5357260 h 5492212"/>
              <a:gd name="connsiteX52" fmla="*/ 5765688 w 7036051"/>
              <a:gd name="connsiteY52" fmla="*/ 5352793 h 5492212"/>
              <a:gd name="connsiteX53" fmla="*/ 5758598 w 7036051"/>
              <a:gd name="connsiteY53" fmla="*/ 5351053 h 5492212"/>
              <a:gd name="connsiteX54" fmla="*/ 5752036 w 7036051"/>
              <a:gd name="connsiteY54" fmla="*/ 5346019 h 5492212"/>
              <a:gd name="connsiteX55" fmla="*/ 5503590 w 7036051"/>
              <a:gd name="connsiteY55" fmla="*/ 5325537 h 5492212"/>
              <a:gd name="connsiteX56" fmla="*/ 5389848 w 7036051"/>
              <a:gd name="connsiteY56" fmla="*/ 5351472 h 5492212"/>
              <a:gd name="connsiteX57" fmla="*/ 5344450 w 7036051"/>
              <a:gd name="connsiteY57" fmla="*/ 5354840 h 5492212"/>
              <a:gd name="connsiteX58" fmla="*/ 5338428 w 7036051"/>
              <a:gd name="connsiteY58" fmla="*/ 5350516 h 5492212"/>
              <a:gd name="connsiteX59" fmla="*/ 5273489 w 7036051"/>
              <a:gd name="connsiteY59" fmla="*/ 5373945 h 5492212"/>
              <a:gd name="connsiteX60" fmla="*/ 5182701 w 7036051"/>
              <a:gd name="connsiteY60" fmla="*/ 5370075 h 5492212"/>
              <a:gd name="connsiteX61" fmla="*/ 5114856 w 7036051"/>
              <a:gd name="connsiteY61" fmla="*/ 5361037 h 5492212"/>
              <a:gd name="connsiteX62" fmla="*/ 5076532 w 7036051"/>
              <a:gd name="connsiteY62" fmla="*/ 5358612 h 5492212"/>
              <a:gd name="connsiteX63" fmla="*/ 5048954 w 7036051"/>
              <a:gd name="connsiteY63" fmla="*/ 5353915 h 5492212"/>
              <a:gd name="connsiteX64" fmla="*/ 4977087 w 7036051"/>
              <a:gd name="connsiteY64" fmla="*/ 5357736 h 5492212"/>
              <a:gd name="connsiteX65" fmla="*/ 4857261 w 7036051"/>
              <a:gd name="connsiteY65" fmla="*/ 5370659 h 5492212"/>
              <a:gd name="connsiteX66" fmla="*/ 4769845 w 7036051"/>
              <a:gd name="connsiteY66" fmla="*/ 5353264 h 5492212"/>
              <a:gd name="connsiteX67" fmla="*/ 4722220 w 7036051"/>
              <a:gd name="connsiteY67" fmla="*/ 5370534 h 5492212"/>
              <a:gd name="connsiteX68" fmla="*/ 4667552 w 7036051"/>
              <a:gd name="connsiteY68" fmla="*/ 5366753 h 5492212"/>
              <a:gd name="connsiteX69" fmla="*/ 4454472 w 7036051"/>
              <a:gd name="connsiteY69" fmla="*/ 5391442 h 5492212"/>
              <a:gd name="connsiteX70" fmla="*/ 4317219 w 7036051"/>
              <a:gd name="connsiteY70" fmla="*/ 5411554 h 5492212"/>
              <a:gd name="connsiteX71" fmla="*/ 4298346 w 7036051"/>
              <a:gd name="connsiteY71" fmla="*/ 5416146 h 5492212"/>
              <a:gd name="connsiteX72" fmla="*/ 4298228 w 7036051"/>
              <a:gd name="connsiteY72" fmla="*/ 5417983 h 5492212"/>
              <a:gd name="connsiteX73" fmla="*/ 4295233 w 7036051"/>
              <a:gd name="connsiteY73" fmla="*/ 5418735 h 5492212"/>
              <a:gd name="connsiteX74" fmla="*/ 4292799 w 7036051"/>
              <a:gd name="connsiteY74" fmla="*/ 5417494 h 5492212"/>
              <a:gd name="connsiteX75" fmla="*/ 4289225 w 7036051"/>
              <a:gd name="connsiteY75" fmla="*/ 5418364 h 5492212"/>
              <a:gd name="connsiteX76" fmla="*/ 4279515 w 7036051"/>
              <a:gd name="connsiteY76" fmla="*/ 5420247 h 5492212"/>
              <a:gd name="connsiteX77" fmla="*/ 4275872 w 7036051"/>
              <a:gd name="connsiteY77" fmla="*/ 5423890 h 5492212"/>
              <a:gd name="connsiteX78" fmla="*/ 4227055 w 7036051"/>
              <a:gd name="connsiteY78" fmla="*/ 5427466 h 5492212"/>
              <a:gd name="connsiteX79" fmla="*/ 4213123 w 7036051"/>
              <a:gd name="connsiteY79" fmla="*/ 5433155 h 5492212"/>
              <a:gd name="connsiteX80" fmla="*/ 4175436 w 7036051"/>
              <a:gd name="connsiteY80" fmla="*/ 5434156 h 5492212"/>
              <a:gd name="connsiteX81" fmla="*/ 4132856 w 7036051"/>
              <a:gd name="connsiteY81" fmla="*/ 5439937 h 5492212"/>
              <a:gd name="connsiteX82" fmla="*/ 4102333 w 7036051"/>
              <a:gd name="connsiteY82" fmla="*/ 5447021 h 5492212"/>
              <a:gd name="connsiteX83" fmla="*/ 4022159 w 7036051"/>
              <a:gd name="connsiteY83" fmla="*/ 5449566 h 5492212"/>
              <a:gd name="connsiteX84" fmla="*/ 3888224 w 7036051"/>
              <a:gd name="connsiteY84" fmla="*/ 5447312 h 5492212"/>
              <a:gd name="connsiteX85" fmla="*/ 3860026 w 7036051"/>
              <a:gd name="connsiteY85" fmla="*/ 5448274 h 5492212"/>
              <a:gd name="connsiteX86" fmla="*/ 3832796 w 7036051"/>
              <a:gd name="connsiteY86" fmla="*/ 5461349 h 5492212"/>
              <a:gd name="connsiteX87" fmla="*/ 3817485 w 7036051"/>
              <a:gd name="connsiteY87" fmla="*/ 5462797 h 5492212"/>
              <a:gd name="connsiteX88" fmla="*/ 3813676 w 7036051"/>
              <a:gd name="connsiteY88" fmla="*/ 5464379 h 5492212"/>
              <a:gd name="connsiteX89" fmla="*/ 3791563 w 7036051"/>
              <a:gd name="connsiteY89" fmla="*/ 5472259 h 5492212"/>
              <a:gd name="connsiteX90" fmla="*/ 3737858 w 7036051"/>
              <a:gd name="connsiteY90" fmla="*/ 5459331 h 5492212"/>
              <a:gd name="connsiteX91" fmla="*/ 3697716 w 7036051"/>
              <a:gd name="connsiteY91" fmla="*/ 5455539 h 5492212"/>
              <a:gd name="connsiteX92" fmla="*/ 3694487 w 7036051"/>
              <a:gd name="connsiteY92" fmla="*/ 5457193 h 5492212"/>
              <a:gd name="connsiteX93" fmla="*/ 3691779 w 7036051"/>
              <a:gd name="connsiteY93" fmla="*/ 5461582 h 5492212"/>
              <a:gd name="connsiteX94" fmla="*/ 3684442 w 7036051"/>
              <a:gd name="connsiteY94" fmla="*/ 5463086 h 5492212"/>
              <a:gd name="connsiteX95" fmla="*/ 3677129 w 7036051"/>
              <a:gd name="connsiteY95" fmla="*/ 5467898 h 5492212"/>
              <a:gd name="connsiteX96" fmla="*/ 3438897 w 7036051"/>
              <a:gd name="connsiteY96" fmla="*/ 5462195 h 5492212"/>
              <a:gd name="connsiteX97" fmla="*/ 3389756 w 7036051"/>
              <a:gd name="connsiteY97" fmla="*/ 5444428 h 5492212"/>
              <a:gd name="connsiteX98" fmla="*/ 3316666 w 7036051"/>
              <a:gd name="connsiteY98" fmla="*/ 5450736 h 5492212"/>
              <a:gd name="connsiteX99" fmla="*/ 3271894 w 7036051"/>
              <a:gd name="connsiteY99" fmla="*/ 5445907 h 5492212"/>
              <a:gd name="connsiteX100" fmla="*/ 3265228 w 7036051"/>
              <a:gd name="connsiteY100" fmla="*/ 5450024 h 5492212"/>
              <a:gd name="connsiteX101" fmla="*/ 3204017 w 7036051"/>
              <a:gd name="connsiteY101" fmla="*/ 5424552 h 5492212"/>
              <a:gd name="connsiteX102" fmla="*/ 3112867 w 7036051"/>
              <a:gd name="connsiteY102" fmla="*/ 5425473 h 5492212"/>
              <a:gd name="connsiteX103" fmla="*/ 3043809 w 7036051"/>
              <a:gd name="connsiteY103" fmla="*/ 5432293 h 5492212"/>
              <a:gd name="connsiteX104" fmla="*/ 3005211 w 7036051"/>
              <a:gd name="connsiteY104" fmla="*/ 5433472 h 5492212"/>
              <a:gd name="connsiteX105" fmla="*/ 2976986 w 7036051"/>
              <a:gd name="connsiteY105" fmla="*/ 5437264 h 5492212"/>
              <a:gd name="connsiteX106" fmla="*/ 2905879 w 7036051"/>
              <a:gd name="connsiteY106" fmla="*/ 5431128 h 5492212"/>
              <a:gd name="connsiteX107" fmla="*/ 2788318 w 7036051"/>
              <a:gd name="connsiteY107" fmla="*/ 5414358 h 5492212"/>
              <a:gd name="connsiteX108" fmla="*/ 2653590 w 7036051"/>
              <a:gd name="connsiteY108" fmla="*/ 5410111 h 5492212"/>
              <a:gd name="connsiteX109" fmla="*/ 2598481 w 7036051"/>
              <a:gd name="connsiteY109" fmla="*/ 5412114 h 5492212"/>
              <a:gd name="connsiteX110" fmla="*/ 2333897 w 7036051"/>
              <a:gd name="connsiteY110" fmla="*/ 5408505 h 5492212"/>
              <a:gd name="connsiteX111" fmla="*/ 2271841 w 7036051"/>
              <a:gd name="connsiteY111" fmla="*/ 5396433 h 5492212"/>
              <a:gd name="connsiteX112" fmla="*/ 2143705 w 7036051"/>
              <a:gd name="connsiteY112" fmla="*/ 5345095 h 5492212"/>
              <a:gd name="connsiteX113" fmla="*/ 1986408 w 7036051"/>
              <a:gd name="connsiteY113" fmla="*/ 5335524 h 5492212"/>
              <a:gd name="connsiteX114" fmla="*/ 1975333 w 7036051"/>
              <a:gd name="connsiteY114" fmla="*/ 5325099 h 5492212"/>
              <a:gd name="connsiteX115" fmla="*/ 1972441 w 7036051"/>
              <a:gd name="connsiteY115" fmla="*/ 5323775 h 5492212"/>
              <a:gd name="connsiteX116" fmla="*/ 1971497 w 7036051"/>
              <a:gd name="connsiteY116" fmla="*/ 5324412 h 5492212"/>
              <a:gd name="connsiteX117" fmla="*/ 1956886 w 7036051"/>
              <a:gd name="connsiteY117" fmla="*/ 5327069 h 5492212"/>
              <a:gd name="connsiteX118" fmla="*/ 1924833 w 7036051"/>
              <a:gd name="connsiteY118" fmla="*/ 5344911 h 5492212"/>
              <a:gd name="connsiteX119" fmla="*/ 1885856 w 7036051"/>
              <a:gd name="connsiteY119" fmla="*/ 5367299 h 5492212"/>
              <a:gd name="connsiteX120" fmla="*/ 1855937 w 7036051"/>
              <a:gd name="connsiteY120" fmla="*/ 5372820 h 5492212"/>
              <a:gd name="connsiteX121" fmla="*/ 1784500 w 7036051"/>
              <a:gd name="connsiteY121" fmla="*/ 5395926 h 5492212"/>
              <a:gd name="connsiteX122" fmla="*/ 1737998 w 7036051"/>
              <a:gd name="connsiteY122" fmla="*/ 5407426 h 5492212"/>
              <a:gd name="connsiteX123" fmla="*/ 1736716 w 7036051"/>
              <a:gd name="connsiteY123" fmla="*/ 5407939 h 5492212"/>
              <a:gd name="connsiteX124" fmla="*/ 1726742 w 7036051"/>
              <a:gd name="connsiteY124" fmla="*/ 5405934 h 5492212"/>
              <a:gd name="connsiteX125" fmla="*/ 1726849 w 7036051"/>
              <a:gd name="connsiteY125" fmla="*/ 5401221 h 5492212"/>
              <a:gd name="connsiteX126" fmla="*/ 1718134 w 7036051"/>
              <a:gd name="connsiteY126" fmla="*/ 5398128 h 5492212"/>
              <a:gd name="connsiteX127" fmla="*/ 1701063 w 7036051"/>
              <a:gd name="connsiteY127" fmla="*/ 5400545 h 5492212"/>
              <a:gd name="connsiteX128" fmla="*/ 1694634 w 7036051"/>
              <a:gd name="connsiteY128" fmla="*/ 5398728 h 5492212"/>
              <a:gd name="connsiteX129" fmla="*/ 1692270 w 7036051"/>
              <a:gd name="connsiteY129" fmla="*/ 5399053 h 5492212"/>
              <a:gd name="connsiteX130" fmla="*/ 1686657 w 7036051"/>
              <a:gd name="connsiteY130" fmla="*/ 5399247 h 5492212"/>
              <a:gd name="connsiteX131" fmla="*/ 1687479 w 7036051"/>
              <a:gd name="connsiteY131" fmla="*/ 5402165 h 5492212"/>
              <a:gd name="connsiteX132" fmla="*/ 1680969 w 7036051"/>
              <a:gd name="connsiteY132" fmla="*/ 5407963 h 5492212"/>
              <a:gd name="connsiteX133" fmla="*/ 1648682 w 7036051"/>
              <a:gd name="connsiteY133" fmla="*/ 5407558 h 5492212"/>
              <a:gd name="connsiteX134" fmla="*/ 1646819 w 7036051"/>
              <a:gd name="connsiteY134" fmla="*/ 5404306 h 5492212"/>
              <a:gd name="connsiteX135" fmla="*/ 1642743 w 7036051"/>
              <a:gd name="connsiteY135" fmla="*/ 5403927 h 5492212"/>
              <a:gd name="connsiteX136" fmla="*/ 1639788 w 7036051"/>
              <a:gd name="connsiteY136" fmla="*/ 5407135 h 5492212"/>
              <a:gd name="connsiteX137" fmla="*/ 1585803 w 7036051"/>
              <a:gd name="connsiteY137" fmla="*/ 5416574 h 5492212"/>
              <a:gd name="connsiteX138" fmla="*/ 1513331 w 7036051"/>
              <a:gd name="connsiteY138" fmla="*/ 5423805 h 5492212"/>
              <a:gd name="connsiteX139" fmla="*/ 1460734 w 7036051"/>
              <a:gd name="connsiteY139" fmla="*/ 5411778 h 5492212"/>
              <a:gd name="connsiteX140" fmla="*/ 1456045 w 7036051"/>
              <a:gd name="connsiteY140" fmla="*/ 5414928 h 5492212"/>
              <a:gd name="connsiteX141" fmla="*/ 1419653 w 7036051"/>
              <a:gd name="connsiteY141" fmla="*/ 5415060 h 5492212"/>
              <a:gd name="connsiteX142" fmla="*/ 1292605 w 7036051"/>
              <a:gd name="connsiteY142" fmla="*/ 5394671 h 5492212"/>
              <a:gd name="connsiteX143" fmla="*/ 1221477 w 7036051"/>
              <a:gd name="connsiteY143" fmla="*/ 5395509 h 5492212"/>
              <a:gd name="connsiteX144" fmla="*/ 1196159 w 7036051"/>
              <a:gd name="connsiteY144" fmla="*/ 5399169 h 5492212"/>
              <a:gd name="connsiteX145" fmla="*/ 1153748 w 7036051"/>
              <a:gd name="connsiteY145" fmla="*/ 5405093 h 5492212"/>
              <a:gd name="connsiteX146" fmla="*/ 1121874 w 7036051"/>
              <a:gd name="connsiteY146" fmla="*/ 5417803 h 5492212"/>
              <a:gd name="connsiteX147" fmla="*/ 1086481 w 7036051"/>
              <a:gd name="connsiteY147" fmla="*/ 5419474 h 5492212"/>
              <a:gd name="connsiteX148" fmla="*/ 1078485 w 7036051"/>
              <a:gd name="connsiteY148" fmla="*/ 5409150 h 5492212"/>
              <a:gd name="connsiteX149" fmla="*/ 1040550 w 7036051"/>
              <a:gd name="connsiteY149" fmla="*/ 5414415 h 5492212"/>
              <a:gd name="connsiteX150" fmla="*/ 982981 w 7036051"/>
              <a:gd name="connsiteY150" fmla="*/ 5423575 h 5492212"/>
              <a:gd name="connsiteX151" fmla="*/ 949836 w 7036051"/>
              <a:gd name="connsiteY151" fmla="*/ 5426093 h 5492212"/>
              <a:gd name="connsiteX152" fmla="*/ 859237 w 7036051"/>
              <a:gd name="connsiteY152" fmla="*/ 5435973 h 5492212"/>
              <a:gd name="connsiteX153" fmla="*/ 768445 w 7036051"/>
              <a:gd name="connsiteY153" fmla="*/ 5448159 h 5492212"/>
              <a:gd name="connsiteX154" fmla="*/ 714393 w 7036051"/>
              <a:gd name="connsiteY154" fmla="*/ 5468302 h 5492212"/>
              <a:gd name="connsiteX155" fmla="*/ 639791 w 7036051"/>
              <a:gd name="connsiteY155" fmla="*/ 5476924 h 5492212"/>
              <a:gd name="connsiteX156" fmla="*/ 627266 w 7036051"/>
              <a:gd name="connsiteY156" fmla="*/ 5480260 h 5492212"/>
              <a:gd name="connsiteX157" fmla="*/ 609977 w 7036051"/>
              <a:gd name="connsiteY157" fmla="*/ 5478891 h 5492212"/>
              <a:gd name="connsiteX158" fmla="*/ 540688 w 7036051"/>
              <a:gd name="connsiteY158" fmla="*/ 5472807 h 5492212"/>
              <a:gd name="connsiteX159" fmla="*/ 486194 w 7036051"/>
              <a:gd name="connsiteY159" fmla="*/ 5462661 h 5492212"/>
              <a:gd name="connsiteX160" fmla="*/ 418164 w 7036051"/>
              <a:gd name="connsiteY160" fmla="*/ 5472485 h 5492212"/>
              <a:gd name="connsiteX161" fmla="*/ 376724 w 7036051"/>
              <a:gd name="connsiteY161" fmla="*/ 5470967 h 5492212"/>
              <a:gd name="connsiteX162" fmla="*/ 308908 w 7036051"/>
              <a:gd name="connsiteY162" fmla="*/ 5457025 h 5492212"/>
              <a:gd name="connsiteX163" fmla="*/ 219416 w 7036051"/>
              <a:gd name="connsiteY163" fmla="*/ 5463995 h 5492212"/>
              <a:gd name="connsiteX164" fmla="*/ 200977 w 7036051"/>
              <a:gd name="connsiteY164" fmla="*/ 5480608 h 5492212"/>
              <a:gd name="connsiteX165" fmla="*/ 176226 w 7036051"/>
              <a:gd name="connsiteY165" fmla="*/ 5491022 h 5492212"/>
              <a:gd name="connsiteX166" fmla="*/ 165702 w 7036051"/>
              <a:gd name="connsiteY166" fmla="*/ 5468604 h 5492212"/>
              <a:gd name="connsiteX167" fmla="*/ 88282 w 7036051"/>
              <a:gd name="connsiteY167" fmla="*/ 5453658 h 5492212"/>
              <a:gd name="connsiteX168" fmla="*/ 49602 w 7036051"/>
              <a:gd name="connsiteY168" fmla="*/ 5448762 h 5492212"/>
              <a:gd name="connsiteX169" fmla="*/ 22844 w 7036051"/>
              <a:gd name="connsiteY169" fmla="*/ 5450459 h 5492212"/>
              <a:gd name="connsiteX170" fmla="*/ 0 w 7036051"/>
              <a:gd name="connsiteY170" fmla="*/ 5447653 h 5492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Lst>
            <a:rect l="l" t="t" r="r" b="b"/>
            <a:pathLst>
              <a:path w="7036051" h="5492212">
                <a:moveTo>
                  <a:pt x="0" y="0"/>
                </a:moveTo>
                <a:lnTo>
                  <a:pt x="7036051" y="0"/>
                </a:lnTo>
                <a:lnTo>
                  <a:pt x="7036051" y="5163846"/>
                </a:lnTo>
                <a:lnTo>
                  <a:pt x="7012593" y="5176898"/>
                </a:lnTo>
                <a:cubicBezTo>
                  <a:pt x="7010768" y="5193373"/>
                  <a:pt x="6968133" y="5178026"/>
                  <a:pt x="6958601" y="5204359"/>
                </a:cubicBezTo>
                <a:cubicBezTo>
                  <a:pt x="6956255" y="5203750"/>
                  <a:pt x="6953771" y="5203373"/>
                  <a:pt x="6951226" y="5203241"/>
                </a:cubicBezTo>
                <a:cubicBezTo>
                  <a:pt x="6936441" y="5202478"/>
                  <a:pt x="6922846" y="5209982"/>
                  <a:pt x="6920864" y="5220003"/>
                </a:cubicBezTo>
                <a:cubicBezTo>
                  <a:pt x="6902003" y="5258795"/>
                  <a:pt x="6863469" y="5243876"/>
                  <a:pt x="6834841" y="5266115"/>
                </a:cubicBezTo>
                <a:cubicBezTo>
                  <a:pt x="6800315" y="5289373"/>
                  <a:pt x="6805780" y="5289922"/>
                  <a:pt x="6777937" y="5332502"/>
                </a:cubicBezTo>
                <a:cubicBezTo>
                  <a:pt x="6765321" y="5328518"/>
                  <a:pt x="6759096" y="5331534"/>
                  <a:pt x="6752874" y="5340428"/>
                </a:cubicBezTo>
                <a:cubicBezTo>
                  <a:pt x="6735526" y="5351218"/>
                  <a:pt x="6717730" y="5333264"/>
                  <a:pt x="6711115" y="5353924"/>
                </a:cubicBezTo>
                <a:cubicBezTo>
                  <a:pt x="6709352" y="5351156"/>
                  <a:pt x="6706090" y="5350761"/>
                  <a:pt x="6702149" y="5351500"/>
                </a:cubicBezTo>
                <a:lnTo>
                  <a:pt x="6698458" y="5352743"/>
                </a:lnTo>
                <a:lnTo>
                  <a:pt x="6698049" y="5352570"/>
                </a:lnTo>
                <a:lnTo>
                  <a:pt x="6697297" y="5353134"/>
                </a:lnTo>
                <a:lnTo>
                  <a:pt x="6689118" y="5355890"/>
                </a:lnTo>
                <a:cubicBezTo>
                  <a:pt x="6680171" y="5359440"/>
                  <a:pt x="6671805" y="5362584"/>
                  <a:pt x="6670605" y="5355427"/>
                </a:cubicBezTo>
                <a:cubicBezTo>
                  <a:pt x="6665330" y="5354991"/>
                  <a:pt x="6661976" y="5355734"/>
                  <a:pt x="6659606" y="5357084"/>
                </a:cubicBezTo>
                <a:cubicBezTo>
                  <a:pt x="6654864" y="5359782"/>
                  <a:pt x="6654050" y="5364908"/>
                  <a:pt x="6649636" y="5367869"/>
                </a:cubicBezTo>
                <a:lnTo>
                  <a:pt x="6642159" y="5369506"/>
                </a:lnTo>
                <a:lnTo>
                  <a:pt x="6640764" y="5370991"/>
                </a:lnTo>
                <a:lnTo>
                  <a:pt x="6636665" y="5374002"/>
                </a:lnTo>
                <a:lnTo>
                  <a:pt x="6641287" y="5376181"/>
                </a:lnTo>
                <a:cubicBezTo>
                  <a:pt x="6646080" y="5377976"/>
                  <a:pt x="6597903" y="5386514"/>
                  <a:pt x="6591018" y="5390981"/>
                </a:cubicBezTo>
                <a:lnTo>
                  <a:pt x="6548326" y="5403583"/>
                </a:lnTo>
                <a:lnTo>
                  <a:pt x="6472868" y="5394733"/>
                </a:lnTo>
                <a:cubicBezTo>
                  <a:pt x="6457699" y="5415896"/>
                  <a:pt x="6417760" y="5410703"/>
                  <a:pt x="6401194" y="5422870"/>
                </a:cubicBezTo>
                <a:lnTo>
                  <a:pt x="6381961" y="5422940"/>
                </a:lnTo>
                <a:lnTo>
                  <a:pt x="6363834" y="5417751"/>
                </a:lnTo>
                <a:lnTo>
                  <a:pt x="6363997" y="5415912"/>
                </a:lnTo>
                <a:cubicBezTo>
                  <a:pt x="6363602" y="5414702"/>
                  <a:pt x="6362617" y="5414594"/>
                  <a:pt x="6361124" y="5415066"/>
                </a:cubicBezTo>
                <a:lnTo>
                  <a:pt x="6358507" y="5416224"/>
                </a:lnTo>
                <a:lnTo>
                  <a:pt x="6355073" y="5415242"/>
                </a:lnTo>
                <a:lnTo>
                  <a:pt x="6345676" y="5413049"/>
                </a:lnTo>
                <a:lnTo>
                  <a:pt x="6342596" y="5409297"/>
                </a:lnTo>
                <a:cubicBezTo>
                  <a:pt x="6333502" y="5403420"/>
                  <a:pt x="6312379" y="5410664"/>
                  <a:pt x="6305742" y="5401622"/>
                </a:cubicBezTo>
                <a:lnTo>
                  <a:pt x="6294445" y="5404149"/>
                </a:lnTo>
                <a:lnTo>
                  <a:pt x="6281414" y="5398024"/>
                </a:lnTo>
                <a:cubicBezTo>
                  <a:pt x="6269392" y="5392983"/>
                  <a:pt x="6257013" y="5390092"/>
                  <a:pt x="6243972" y="5395807"/>
                </a:cubicBezTo>
                <a:cubicBezTo>
                  <a:pt x="6248312" y="5382942"/>
                  <a:pt x="6211634" y="5399629"/>
                  <a:pt x="6202379" y="5388661"/>
                </a:cubicBezTo>
                <a:cubicBezTo>
                  <a:pt x="6196568" y="5379556"/>
                  <a:pt x="6184084" y="5382499"/>
                  <a:pt x="6173010" y="5380606"/>
                </a:cubicBezTo>
                <a:cubicBezTo>
                  <a:pt x="6162384" y="5372079"/>
                  <a:pt x="6109972" y="5371285"/>
                  <a:pt x="6093421" y="5375473"/>
                </a:cubicBezTo>
                <a:cubicBezTo>
                  <a:pt x="6048943" y="5392971"/>
                  <a:pt x="5995413" y="5360396"/>
                  <a:pt x="5959474" y="5373386"/>
                </a:cubicBezTo>
                <a:cubicBezTo>
                  <a:pt x="5949048" y="5374123"/>
                  <a:pt x="5939860" y="5373301"/>
                  <a:pt x="5931492" y="5371513"/>
                </a:cubicBezTo>
                <a:lnTo>
                  <a:pt x="5909558" y="5364228"/>
                </a:lnTo>
                <a:lnTo>
                  <a:pt x="5906319" y="5357590"/>
                </a:lnTo>
                <a:lnTo>
                  <a:pt x="5891268" y="5355650"/>
                </a:lnTo>
                <a:lnTo>
                  <a:pt x="5887711" y="5353947"/>
                </a:lnTo>
                <a:cubicBezTo>
                  <a:pt x="5880924" y="5350671"/>
                  <a:pt x="5874113" y="5347614"/>
                  <a:pt x="5866852" y="5345374"/>
                </a:cubicBezTo>
                <a:cubicBezTo>
                  <a:pt x="5859911" y="5373405"/>
                  <a:pt x="5803959" y="5330929"/>
                  <a:pt x="5811310" y="5356530"/>
                </a:cubicBezTo>
                <a:cubicBezTo>
                  <a:pt x="5780489" y="5350949"/>
                  <a:pt x="5782784" y="5364359"/>
                  <a:pt x="5770689" y="5359014"/>
                </a:cubicBezTo>
                <a:lnTo>
                  <a:pt x="5767719" y="5357260"/>
                </a:lnTo>
                <a:lnTo>
                  <a:pt x="5765688" y="5352793"/>
                </a:lnTo>
                <a:lnTo>
                  <a:pt x="5758598" y="5351053"/>
                </a:lnTo>
                <a:lnTo>
                  <a:pt x="5752036" y="5346019"/>
                </a:lnTo>
                <a:cubicBezTo>
                  <a:pt x="5676031" y="5353035"/>
                  <a:pt x="5573285" y="5304575"/>
                  <a:pt x="5503590" y="5325537"/>
                </a:cubicBezTo>
                <a:lnTo>
                  <a:pt x="5389848" y="5351472"/>
                </a:lnTo>
                <a:cubicBezTo>
                  <a:pt x="5378275" y="5360535"/>
                  <a:pt x="5357949" y="5362044"/>
                  <a:pt x="5344450" y="5354840"/>
                </a:cubicBezTo>
                <a:cubicBezTo>
                  <a:pt x="5342129" y="5353601"/>
                  <a:pt x="5340101" y="5352144"/>
                  <a:pt x="5338428" y="5350516"/>
                </a:cubicBezTo>
                <a:cubicBezTo>
                  <a:pt x="5303858" y="5372450"/>
                  <a:pt x="5291134" y="5358414"/>
                  <a:pt x="5273489" y="5373945"/>
                </a:cubicBezTo>
                <a:cubicBezTo>
                  <a:pt x="5228455" y="5376430"/>
                  <a:pt x="5198895" y="5356533"/>
                  <a:pt x="5182701" y="5370075"/>
                </a:cubicBezTo>
                <a:cubicBezTo>
                  <a:pt x="5161004" y="5366959"/>
                  <a:pt x="5136154" y="5346791"/>
                  <a:pt x="5114856" y="5361037"/>
                </a:cubicBezTo>
                <a:cubicBezTo>
                  <a:pt x="5116518" y="5347803"/>
                  <a:pt x="5086668" y="5368445"/>
                  <a:pt x="5076532" y="5358612"/>
                </a:cubicBezTo>
                <a:cubicBezTo>
                  <a:pt x="5069788" y="5350240"/>
                  <a:pt x="5059157" y="5354551"/>
                  <a:pt x="5048954" y="5353915"/>
                </a:cubicBezTo>
                <a:cubicBezTo>
                  <a:pt x="5038015" y="5346654"/>
                  <a:pt x="4991132" y="5351733"/>
                  <a:pt x="4977087" y="5357736"/>
                </a:cubicBezTo>
                <a:cubicBezTo>
                  <a:pt x="4940420" y="5380054"/>
                  <a:pt x="4887089" y="5353763"/>
                  <a:pt x="4857261" y="5370659"/>
                </a:cubicBezTo>
                <a:cubicBezTo>
                  <a:pt x="4820568" y="5378246"/>
                  <a:pt x="4797284" y="5358899"/>
                  <a:pt x="4769845" y="5353264"/>
                </a:cubicBezTo>
                <a:cubicBezTo>
                  <a:pt x="4768462" y="5381819"/>
                  <a:pt x="4711275" y="5345988"/>
                  <a:pt x="4722220" y="5370534"/>
                </a:cubicBezTo>
                <a:cubicBezTo>
                  <a:pt x="4684293" y="5367762"/>
                  <a:pt x="4704662" y="5391854"/>
                  <a:pt x="4667552" y="5366753"/>
                </a:cubicBezTo>
                <a:cubicBezTo>
                  <a:pt x="4600967" y="5382212"/>
                  <a:pt x="4513038" y="5362869"/>
                  <a:pt x="4454472" y="5391442"/>
                </a:cubicBezTo>
                <a:lnTo>
                  <a:pt x="4317219" y="5411554"/>
                </a:lnTo>
                <a:lnTo>
                  <a:pt x="4298346" y="5416146"/>
                </a:lnTo>
                <a:cubicBezTo>
                  <a:pt x="4298306" y="5416758"/>
                  <a:pt x="4298267" y="5417371"/>
                  <a:pt x="4298228" y="5417983"/>
                </a:cubicBezTo>
                <a:cubicBezTo>
                  <a:pt x="4297649" y="5419178"/>
                  <a:pt x="4296651" y="5419253"/>
                  <a:pt x="4295233" y="5418735"/>
                </a:cubicBezTo>
                <a:lnTo>
                  <a:pt x="4292799" y="5417494"/>
                </a:lnTo>
                <a:lnTo>
                  <a:pt x="4289225" y="5418364"/>
                </a:lnTo>
                <a:lnTo>
                  <a:pt x="4279515" y="5420247"/>
                </a:lnTo>
                <a:lnTo>
                  <a:pt x="4275872" y="5423890"/>
                </a:lnTo>
                <a:lnTo>
                  <a:pt x="4227055" y="5427466"/>
                </a:lnTo>
                <a:lnTo>
                  <a:pt x="4213123" y="5433155"/>
                </a:lnTo>
                <a:cubicBezTo>
                  <a:pt x="4200364" y="5437794"/>
                  <a:pt x="4187574" y="5440279"/>
                  <a:pt x="4175436" y="5434156"/>
                </a:cubicBezTo>
                <a:cubicBezTo>
                  <a:pt x="4177805" y="5447129"/>
                  <a:pt x="4143760" y="5429295"/>
                  <a:pt x="4132856" y="5439937"/>
                </a:cubicBezTo>
                <a:cubicBezTo>
                  <a:pt x="4125673" y="5448831"/>
                  <a:pt x="4113669" y="5445492"/>
                  <a:pt x="4102333" y="5447021"/>
                </a:cubicBezTo>
                <a:cubicBezTo>
                  <a:pt x="4090434" y="5455185"/>
                  <a:pt x="4038031" y="5454280"/>
                  <a:pt x="4022159" y="5449566"/>
                </a:cubicBezTo>
                <a:cubicBezTo>
                  <a:pt x="3980455" y="5430671"/>
                  <a:pt x="3922096" y="5461433"/>
                  <a:pt x="3888224" y="5447312"/>
                </a:cubicBezTo>
                <a:cubicBezTo>
                  <a:pt x="3877937" y="5446239"/>
                  <a:pt x="3868647" y="5446763"/>
                  <a:pt x="3860026" y="5448274"/>
                </a:cubicBezTo>
                <a:lnTo>
                  <a:pt x="3832796" y="5461349"/>
                </a:lnTo>
                <a:lnTo>
                  <a:pt x="3817485" y="5462797"/>
                </a:lnTo>
                <a:lnTo>
                  <a:pt x="3813676" y="5464379"/>
                </a:lnTo>
                <a:cubicBezTo>
                  <a:pt x="3806407" y="5467429"/>
                  <a:pt x="3799147" y="5470257"/>
                  <a:pt x="3791563" y="5472259"/>
                </a:cubicBezTo>
                <a:cubicBezTo>
                  <a:pt x="3788910" y="5444072"/>
                  <a:pt x="3726624" y="5484631"/>
                  <a:pt x="3737858" y="5459331"/>
                </a:cubicBezTo>
                <a:cubicBezTo>
                  <a:pt x="3706262" y="5463900"/>
                  <a:pt x="3710598" y="5450598"/>
                  <a:pt x="3697716" y="5455539"/>
                </a:cubicBezTo>
                <a:lnTo>
                  <a:pt x="3694487" y="5457193"/>
                </a:lnTo>
                <a:lnTo>
                  <a:pt x="3691779" y="5461582"/>
                </a:lnTo>
                <a:lnTo>
                  <a:pt x="3684442" y="5463086"/>
                </a:lnTo>
                <a:lnTo>
                  <a:pt x="3677129" y="5467898"/>
                </a:lnTo>
                <a:cubicBezTo>
                  <a:pt x="3602381" y="5458439"/>
                  <a:pt x="3505226" y="5485361"/>
                  <a:pt x="3438897" y="5462195"/>
                </a:cubicBezTo>
                <a:lnTo>
                  <a:pt x="3389756" y="5444428"/>
                </a:lnTo>
                <a:cubicBezTo>
                  <a:pt x="3364455" y="5437704"/>
                  <a:pt x="3342081" y="5466704"/>
                  <a:pt x="3316666" y="5450736"/>
                </a:cubicBezTo>
                <a:cubicBezTo>
                  <a:pt x="3306503" y="5441319"/>
                  <a:pt x="3286457" y="5439158"/>
                  <a:pt x="3271894" y="5445907"/>
                </a:cubicBezTo>
                <a:cubicBezTo>
                  <a:pt x="3269388" y="5447068"/>
                  <a:pt x="3267143" y="5448455"/>
                  <a:pt x="3265228" y="5450024"/>
                </a:cubicBezTo>
                <a:cubicBezTo>
                  <a:pt x="3234084" y="5427025"/>
                  <a:pt x="3219254" y="5440615"/>
                  <a:pt x="3204017" y="5424552"/>
                </a:cubicBezTo>
                <a:cubicBezTo>
                  <a:pt x="3159473" y="5420614"/>
                  <a:pt x="3126956" y="5439505"/>
                  <a:pt x="3112867" y="5425473"/>
                </a:cubicBezTo>
                <a:cubicBezTo>
                  <a:pt x="3090747" y="5427880"/>
                  <a:pt x="3062886" y="5447193"/>
                  <a:pt x="3043809" y="5432293"/>
                </a:cubicBezTo>
                <a:cubicBezTo>
                  <a:pt x="3043452" y="5445549"/>
                  <a:pt x="3016821" y="5423991"/>
                  <a:pt x="3005211" y="5433472"/>
                </a:cubicBezTo>
                <a:cubicBezTo>
                  <a:pt x="2997207" y="5441605"/>
                  <a:pt x="2987260" y="5436961"/>
                  <a:pt x="2976986" y="5437264"/>
                </a:cubicBezTo>
                <a:cubicBezTo>
                  <a:pt x="2964968" y="5444153"/>
                  <a:pt x="2918975" y="5437570"/>
                  <a:pt x="2905879" y="5431128"/>
                </a:cubicBezTo>
                <a:cubicBezTo>
                  <a:pt x="2872703" y="5407678"/>
                  <a:pt x="2815496" y="5432178"/>
                  <a:pt x="2788318" y="5414358"/>
                </a:cubicBezTo>
                <a:cubicBezTo>
                  <a:pt x="2746271" y="5410854"/>
                  <a:pt x="2685231" y="5410484"/>
                  <a:pt x="2653590" y="5410111"/>
                </a:cubicBezTo>
                <a:cubicBezTo>
                  <a:pt x="2615334" y="5411650"/>
                  <a:pt x="2639324" y="5388277"/>
                  <a:pt x="2598481" y="5412114"/>
                </a:cubicBezTo>
                <a:cubicBezTo>
                  <a:pt x="2534415" y="5394537"/>
                  <a:pt x="2387966" y="5438902"/>
                  <a:pt x="2333897" y="5408505"/>
                </a:cubicBezTo>
                <a:cubicBezTo>
                  <a:pt x="2279458" y="5405891"/>
                  <a:pt x="2312839" y="5402348"/>
                  <a:pt x="2271841" y="5396433"/>
                </a:cubicBezTo>
                <a:cubicBezTo>
                  <a:pt x="2263465" y="5363868"/>
                  <a:pt x="2168184" y="5361433"/>
                  <a:pt x="2143705" y="5345095"/>
                </a:cubicBezTo>
                <a:cubicBezTo>
                  <a:pt x="2087043" y="5343333"/>
                  <a:pt x="2041689" y="5319742"/>
                  <a:pt x="1986408" y="5335524"/>
                </a:cubicBezTo>
                <a:cubicBezTo>
                  <a:pt x="1983594" y="5331315"/>
                  <a:pt x="1979798" y="5327915"/>
                  <a:pt x="1975333" y="5325099"/>
                </a:cubicBezTo>
                <a:lnTo>
                  <a:pt x="1972441" y="5323775"/>
                </a:lnTo>
                <a:lnTo>
                  <a:pt x="1971497" y="5324412"/>
                </a:lnTo>
                <a:cubicBezTo>
                  <a:pt x="1967825" y="5325937"/>
                  <a:pt x="1963255" y="5326871"/>
                  <a:pt x="1956886" y="5327069"/>
                </a:cubicBezTo>
                <a:cubicBezTo>
                  <a:pt x="1957692" y="5357103"/>
                  <a:pt x="1944755" y="5337483"/>
                  <a:pt x="1924833" y="5344911"/>
                </a:cubicBezTo>
                <a:cubicBezTo>
                  <a:pt x="1907350" y="5349449"/>
                  <a:pt x="1899872" y="5360515"/>
                  <a:pt x="1885856" y="5367299"/>
                </a:cubicBezTo>
                <a:cubicBezTo>
                  <a:pt x="1874373" y="5371950"/>
                  <a:pt x="1870677" y="5363227"/>
                  <a:pt x="1855937" y="5372820"/>
                </a:cubicBezTo>
                <a:cubicBezTo>
                  <a:pt x="1826799" y="5367486"/>
                  <a:pt x="1805938" y="5389998"/>
                  <a:pt x="1784500" y="5395926"/>
                </a:cubicBezTo>
                <a:cubicBezTo>
                  <a:pt x="1777473" y="5395836"/>
                  <a:pt x="1756895" y="5401012"/>
                  <a:pt x="1737998" y="5407426"/>
                </a:cubicBezTo>
                <a:lnTo>
                  <a:pt x="1736716" y="5407939"/>
                </a:lnTo>
                <a:lnTo>
                  <a:pt x="1726742" y="5405934"/>
                </a:lnTo>
                <a:cubicBezTo>
                  <a:pt x="1724249" y="5404894"/>
                  <a:pt x="1723700" y="5403454"/>
                  <a:pt x="1726849" y="5401221"/>
                </a:cubicBezTo>
                <a:cubicBezTo>
                  <a:pt x="1723886" y="5399045"/>
                  <a:pt x="1720993" y="5398236"/>
                  <a:pt x="1718134" y="5398128"/>
                </a:cubicBezTo>
                <a:cubicBezTo>
                  <a:pt x="1712416" y="5397910"/>
                  <a:pt x="1706830" y="5400494"/>
                  <a:pt x="1701063" y="5400545"/>
                </a:cubicBezTo>
                <a:lnTo>
                  <a:pt x="1694634" y="5398728"/>
                </a:lnTo>
                <a:lnTo>
                  <a:pt x="1692270" y="5399053"/>
                </a:lnTo>
                <a:lnTo>
                  <a:pt x="1686657" y="5399247"/>
                </a:lnTo>
                <a:lnTo>
                  <a:pt x="1687479" y="5402165"/>
                </a:lnTo>
                <a:cubicBezTo>
                  <a:pt x="1688791" y="5404927"/>
                  <a:pt x="1689812" y="5407972"/>
                  <a:pt x="1680969" y="5407963"/>
                </a:cubicBezTo>
                <a:cubicBezTo>
                  <a:pt x="1662599" y="5406532"/>
                  <a:pt x="1656841" y="5418932"/>
                  <a:pt x="1648682" y="5407558"/>
                </a:cubicBezTo>
                <a:lnTo>
                  <a:pt x="1646819" y="5404306"/>
                </a:lnTo>
                <a:lnTo>
                  <a:pt x="1642743" y="5403927"/>
                </a:lnTo>
                <a:cubicBezTo>
                  <a:pt x="1640569" y="5404120"/>
                  <a:pt x="1639361" y="5404983"/>
                  <a:pt x="1639788" y="5407135"/>
                </a:cubicBezTo>
                <a:cubicBezTo>
                  <a:pt x="1622347" y="5398881"/>
                  <a:pt x="1603063" y="5413406"/>
                  <a:pt x="1585803" y="5416574"/>
                </a:cubicBezTo>
                <a:cubicBezTo>
                  <a:pt x="1572467" y="5408520"/>
                  <a:pt x="1549407" y="5423110"/>
                  <a:pt x="1513331" y="5423805"/>
                </a:cubicBezTo>
                <a:cubicBezTo>
                  <a:pt x="1498774" y="5414520"/>
                  <a:pt x="1489007" y="5424393"/>
                  <a:pt x="1460734" y="5411778"/>
                </a:cubicBezTo>
                <a:cubicBezTo>
                  <a:pt x="1459446" y="5412932"/>
                  <a:pt x="1457867" y="5413992"/>
                  <a:pt x="1456045" y="5414928"/>
                </a:cubicBezTo>
                <a:cubicBezTo>
                  <a:pt x="1445460" y="5420354"/>
                  <a:pt x="1429166" y="5420415"/>
                  <a:pt x="1419653" y="5415060"/>
                </a:cubicBezTo>
                <a:cubicBezTo>
                  <a:pt x="1374353" y="5398095"/>
                  <a:pt x="1332064" y="5398411"/>
                  <a:pt x="1292605" y="5394671"/>
                </a:cubicBezTo>
                <a:cubicBezTo>
                  <a:pt x="1247867" y="5392301"/>
                  <a:pt x="1276603" y="5411730"/>
                  <a:pt x="1221477" y="5395509"/>
                </a:cubicBezTo>
                <a:cubicBezTo>
                  <a:pt x="1215107" y="5402140"/>
                  <a:pt x="1207983" y="5402421"/>
                  <a:pt x="1196159" y="5399169"/>
                </a:cubicBezTo>
                <a:cubicBezTo>
                  <a:pt x="1174396" y="5398516"/>
                  <a:pt x="1175280" y="5415282"/>
                  <a:pt x="1153748" y="5405093"/>
                </a:cubicBezTo>
                <a:cubicBezTo>
                  <a:pt x="1157267" y="5414115"/>
                  <a:pt x="1112247" y="5408398"/>
                  <a:pt x="1121874" y="5417803"/>
                </a:cubicBezTo>
                <a:cubicBezTo>
                  <a:pt x="1107293" y="5425943"/>
                  <a:pt x="1100911" y="5412406"/>
                  <a:pt x="1086481" y="5419474"/>
                </a:cubicBezTo>
                <a:cubicBezTo>
                  <a:pt x="1070504" y="5421068"/>
                  <a:pt x="1096054" y="5409890"/>
                  <a:pt x="1078485" y="5409150"/>
                </a:cubicBezTo>
                <a:cubicBezTo>
                  <a:pt x="1057107" y="5409880"/>
                  <a:pt x="1057916" y="5393370"/>
                  <a:pt x="1040550" y="5414415"/>
                </a:cubicBezTo>
                <a:cubicBezTo>
                  <a:pt x="1018445" y="5409298"/>
                  <a:pt x="1013694" y="5418764"/>
                  <a:pt x="982981" y="5423575"/>
                </a:cubicBezTo>
                <a:cubicBezTo>
                  <a:pt x="970423" y="5418342"/>
                  <a:pt x="960063" y="5420960"/>
                  <a:pt x="949836" y="5426093"/>
                </a:cubicBezTo>
                <a:cubicBezTo>
                  <a:pt x="920168" y="5424861"/>
                  <a:pt x="892764" y="5432710"/>
                  <a:pt x="859237" y="5435973"/>
                </a:cubicBezTo>
                <a:cubicBezTo>
                  <a:pt x="823344" y="5430160"/>
                  <a:pt x="804272" y="5444731"/>
                  <a:pt x="768445" y="5448159"/>
                </a:cubicBezTo>
                <a:cubicBezTo>
                  <a:pt x="733630" y="5434899"/>
                  <a:pt x="744432" y="5468566"/>
                  <a:pt x="714393" y="5468302"/>
                </a:cubicBezTo>
                <a:cubicBezTo>
                  <a:pt x="665910" y="5456640"/>
                  <a:pt x="715197" y="5479526"/>
                  <a:pt x="639791" y="5476924"/>
                </a:cubicBezTo>
                <a:cubicBezTo>
                  <a:pt x="635590" y="5474880"/>
                  <a:pt x="626375" y="5477333"/>
                  <a:pt x="627266" y="5480260"/>
                </a:cubicBezTo>
                <a:cubicBezTo>
                  <a:pt x="622501" y="5479477"/>
                  <a:pt x="611196" y="5474127"/>
                  <a:pt x="609977" y="5478891"/>
                </a:cubicBezTo>
                <a:cubicBezTo>
                  <a:pt x="585928" y="5480121"/>
                  <a:pt x="562064" y="5478026"/>
                  <a:pt x="540688" y="5472807"/>
                </a:cubicBezTo>
                <a:cubicBezTo>
                  <a:pt x="494260" y="5482226"/>
                  <a:pt x="519722" y="5459453"/>
                  <a:pt x="486194" y="5462661"/>
                </a:cubicBezTo>
                <a:cubicBezTo>
                  <a:pt x="459222" y="5472731"/>
                  <a:pt x="449283" y="5465413"/>
                  <a:pt x="418164" y="5472485"/>
                </a:cubicBezTo>
                <a:cubicBezTo>
                  <a:pt x="407504" y="5457469"/>
                  <a:pt x="388899" y="5474930"/>
                  <a:pt x="376724" y="5470967"/>
                </a:cubicBezTo>
                <a:cubicBezTo>
                  <a:pt x="357541" y="5489409"/>
                  <a:pt x="329120" y="5456071"/>
                  <a:pt x="308908" y="5457025"/>
                </a:cubicBezTo>
                <a:cubicBezTo>
                  <a:pt x="274916" y="5461376"/>
                  <a:pt x="238368" y="5480973"/>
                  <a:pt x="219416" y="5463995"/>
                </a:cubicBezTo>
                <a:cubicBezTo>
                  <a:pt x="217077" y="5471389"/>
                  <a:pt x="220429" y="5481203"/>
                  <a:pt x="200977" y="5480608"/>
                </a:cubicBezTo>
                <a:cubicBezTo>
                  <a:pt x="193315" y="5484612"/>
                  <a:pt x="192227" y="5495868"/>
                  <a:pt x="176226" y="5491022"/>
                </a:cubicBezTo>
                <a:cubicBezTo>
                  <a:pt x="195501" y="5480307"/>
                  <a:pt x="163065" y="5480325"/>
                  <a:pt x="165702" y="5468604"/>
                </a:cubicBezTo>
                <a:cubicBezTo>
                  <a:pt x="141228" y="5462364"/>
                  <a:pt x="86026" y="5474606"/>
                  <a:pt x="88282" y="5453658"/>
                </a:cubicBezTo>
                <a:cubicBezTo>
                  <a:pt x="80722" y="5441690"/>
                  <a:pt x="50300" y="5462007"/>
                  <a:pt x="49602" y="5448762"/>
                </a:cubicBezTo>
                <a:cubicBezTo>
                  <a:pt x="42967" y="5453333"/>
                  <a:pt x="33469" y="5452380"/>
                  <a:pt x="22844" y="5450459"/>
                </a:cubicBezTo>
                <a:lnTo>
                  <a:pt x="0" y="5447653"/>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DFD386B-F329-6987-C2E9-69876A846F9E}"/>
              </a:ext>
            </a:extLst>
          </p:cNvPr>
          <p:cNvSpPr>
            <a:spLocks noGrp="1"/>
          </p:cNvSpPr>
          <p:nvPr>
            <p:ph type="title"/>
          </p:nvPr>
        </p:nvSpPr>
        <p:spPr>
          <a:xfrm>
            <a:off x="1215900" y="1071349"/>
            <a:ext cx="5886449" cy="1211475"/>
          </a:xfrm>
        </p:spPr>
        <p:txBody>
          <a:bodyPr>
            <a:normAutofit/>
          </a:bodyPr>
          <a:lstStyle/>
          <a:p>
            <a:pPr algn="ctr"/>
            <a:r>
              <a:rPr lang="en-US" sz="3600" b="1">
                <a:latin typeface="Agency FB" panose="020B0503020202020204" pitchFamily="34" charset="0"/>
              </a:rPr>
              <a:t>Our profit margin</a:t>
            </a:r>
            <a:endParaRPr lang="en-IN" sz="3600" b="1">
              <a:latin typeface="Agency FB" panose="020B0503020202020204" pitchFamily="34" charset="0"/>
            </a:endParaRPr>
          </a:p>
        </p:txBody>
      </p:sp>
      <p:sp>
        <p:nvSpPr>
          <p:cNvPr id="16" name="Rectangle 6">
            <a:extLst>
              <a:ext uri="{FF2B5EF4-FFF2-40B4-BE49-F238E27FC236}">
                <a16:creationId xmlns:a16="http://schemas.microsoft.com/office/drawing/2014/main" id="{F0C518C2-0AA4-470C-87B9-9CBF428FBA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05249" y="395108"/>
            <a:ext cx="1707751" cy="428984"/>
          </a:xfrm>
          <a:custGeom>
            <a:avLst/>
            <a:gdLst>
              <a:gd name="connsiteX0" fmla="*/ 0 w 2142503"/>
              <a:gd name="connsiteY0" fmla="*/ 0 h 571500"/>
              <a:gd name="connsiteX1" fmla="*/ 2142503 w 2142503"/>
              <a:gd name="connsiteY1" fmla="*/ 0 h 571500"/>
              <a:gd name="connsiteX2" fmla="*/ 2142503 w 2142503"/>
              <a:gd name="connsiteY2" fmla="*/ 571500 h 571500"/>
              <a:gd name="connsiteX3" fmla="*/ 0 w 2142503"/>
              <a:gd name="connsiteY3" fmla="*/ 571500 h 571500"/>
              <a:gd name="connsiteX4" fmla="*/ 0 w 2142503"/>
              <a:gd name="connsiteY4" fmla="*/ 0 h 571500"/>
              <a:gd name="connsiteX0" fmla="*/ 0 w 2142503"/>
              <a:gd name="connsiteY0" fmla="*/ 0 h 582145"/>
              <a:gd name="connsiteX1" fmla="*/ 2142503 w 2142503"/>
              <a:gd name="connsiteY1" fmla="*/ 0 h 582145"/>
              <a:gd name="connsiteX2" fmla="*/ 2142503 w 2142503"/>
              <a:gd name="connsiteY2" fmla="*/ 571500 h 582145"/>
              <a:gd name="connsiteX3" fmla="*/ 2050917 w 2142503"/>
              <a:gd name="connsiteY3" fmla="*/ 582088 h 582145"/>
              <a:gd name="connsiteX4" fmla="*/ 0 w 2142503"/>
              <a:gd name="connsiteY4" fmla="*/ 571500 h 582145"/>
              <a:gd name="connsiteX5" fmla="*/ 0 w 2142503"/>
              <a:gd name="connsiteY5" fmla="*/ 0 h 582145"/>
              <a:gd name="connsiteX0" fmla="*/ 0 w 2159832"/>
              <a:gd name="connsiteY0" fmla="*/ 0 h 582145"/>
              <a:gd name="connsiteX1" fmla="*/ 2142503 w 2159832"/>
              <a:gd name="connsiteY1" fmla="*/ 0 h 582145"/>
              <a:gd name="connsiteX2" fmla="*/ 2159829 w 2159832"/>
              <a:gd name="connsiteY2" fmla="*/ 96526 h 582145"/>
              <a:gd name="connsiteX3" fmla="*/ 2142503 w 2159832"/>
              <a:gd name="connsiteY3" fmla="*/ 571500 h 582145"/>
              <a:gd name="connsiteX4" fmla="*/ 2050917 w 2159832"/>
              <a:gd name="connsiteY4" fmla="*/ 582088 h 582145"/>
              <a:gd name="connsiteX5" fmla="*/ 0 w 2159832"/>
              <a:gd name="connsiteY5" fmla="*/ 571500 h 582145"/>
              <a:gd name="connsiteX6" fmla="*/ 0 w 2159832"/>
              <a:gd name="connsiteY6" fmla="*/ 0 h 582145"/>
              <a:gd name="connsiteX0" fmla="*/ 0 w 2159832"/>
              <a:gd name="connsiteY0" fmla="*/ 12386 h 594531"/>
              <a:gd name="connsiteX1" fmla="*/ 67826 w 2159832"/>
              <a:gd name="connsiteY1" fmla="*/ 0 h 594531"/>
              <a:gd name="connsiteX2" fmla="*/ 2142503 w 2159832"/>
              <a:gd name="connsiteY2" fmla="*/ 12386 h 594531"/>
              <a:gd name="connsiteX3" fmla="*/ 2159829 w 2159832"/>
              <a:gd name="connsiteY3" fmla="*/ 108912 h 594531"/>
              <a:gd name="connsiteX4" fmla="*/ 2142503 w 2159832"/>
              <a:gd name="connsiteY4" fmla="*/ 583886 h 594531"/>
              <a:gd name="connsiteX5" fmla="*/ 2050917 w 2159832"/>
              <a:gd name="connsiteY5" fmla="*/ 594474 h 594531"/>
              <a:gd name="connsiteX6" fmla="*/ 0 w 2159832"/>
              <a:gd name="connsiteY6" fmla="*/ 583886 h 594531"/>
              <a:gd name="connsiteX7" fmla="*/ 0 w 2159832"/>
              <a:gd name="connsiteY7" fmla="*/ 12386 h 594531"/>
              <a:gd name="connsiteX0" fmla="*/ 0 w 2168908"/>
              <a:gd name="connsiteY0" fmla="*/ 26000 h 594531"/>
              <a:gd name="connsiteX1" fmla="*/ 76902 w 2168908"/>
              <a:gd name="connsiteY1" fmla="*/ 0 h 594531"/>
              <a:gd name="connsiteX2" fmla="*/ 2151579 w 2168908"/>
              <a:gd name="connsiteY2" fmla="*/ 12386 h 594531"/>
              <a:gd name="connsiteX3" fmla="*/ 2168905 w 2168908"/>
              <a:gd name="connsiteY3" fmla="*/ 108912 h 594531"/>
              <a:gd name="connsiteX4" fmla="*/ 2151579 w 2168908"/>
              <a:gd name="connsiteY4" fmla="*/ 583886 h 594531"/>
              <a:gd name="connsiteX5" fmla="*/ 2059993 w 2168908"/>
              <a:gd name="connsiteY5" fmla="*/ 594474 h 594531"/>
              <a:gd name="connsiteX6" fmla="*/ 9076 w 2168908"/>
              <a:gd name="connsiteY6" fmla="*/ 583886 h 594531"/>
              <a:gd name="connsiteX7" fmla="*/ 0 w 2168908"/>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5393 w 2174301"/>
              <a:gd name="connsiteY0" fmla="*/ 26000 h 594531"/>
              <a:gd name="connsiteX1" fmla="*/ 82295 w 2174301"/>
              <a:gd name="connsiteY1" fmla="*/ 0 h 594531"/>
              <a:gd name="connsiteX2" fmla="*/ 2156972 w 2174301"/>
              <a:gd name="connsiteY2" fmla="*/ 12386 h 594531"/>
              <a:gd name="connsiteX3" fmla="*/ 2174298 w 2174301"/>
              <a:gd name="connsiteY3" fmla="*/ 108912 h 594531"/>
              <a:gd name="connsiteX4" fmla="*/ 2156972 w 2174301"/>
              <a:gd name="connsiteY4" fmla="*/ 583886 h 594531"/>
              <a:gd name="connsiteX5" fmla="*/ 2065386 w 2174301"/>
              <a:gd name="connsiteY5" fmla="*/ 594474 h 594531"/>
              <a:gd name="connsiteX6" fmla="*/ 14469 w 2174301"/>
              <a:gd name="connsiteY6" fmla="*/ 583886 h 594531"/>
              <a:gd name="connsiteX7" fmla="*/ 5393 w 2174301"/>
              <a:gd name="connsiteY7" fmla="*/ 26000 h 594531"/>
              <a:gd name="connsiteX0" fmla="*/ 147197 w 2316105"/>
              <a:gd name="connsiteY0" fmla="*/ 26000 h 594531"/>
              <a:gd name="connsiteX1" fmla="*/ 224099 w 2316105"/>
              <a:gd name="connsiteY1" fmla="*/ 0 h 594531"/>
              <a:gd name="connsiteX2" fmla="*/ 2298776 w 2316105"/>
              <a:gd name="connsiteY2" fmla="*/ 12386 h 594531"/>
              <a:gd name="connsiteX3" fmla="*/ 2316102 w 2316105"/>
              <a:gd name="connsiteY3" fmla="*/ 108912 h 594531"/>
              <a:gd name="connsiteX4" fmla="*/ 2298776 w 2316105"/>
              <a:gd name="connsiteY4" fmla="*/ 583886 h 594531"/>
              <a:gd name="connsiteX5" fmla="*/ 2207190 w 2316105"/>
              <a:gd name="connsiteY5" fmla="*/ 594474 h 594531"/>
              <a:gd name="connsiteX6" fmla="*/ 156273 w 2316105"/>
              <a:gd name="connsiteY6" fmla="*/ 583886 h 594531"/>
              <a:gd name="connsiteX7" fmla="*/ 142416 w 2316105"/>
              <a:gd name="connsiteY7" fmla="*/ 235975 h 594531"/>
              <a:gd name="connsiteX8" fmla="*/ 147197 w 2316105"/>
              <a:gd name="connsiteY8" fmla="*/ 26000 h 594531"/>
              <a:gd name="connsiteX0" fmla="*/ 154684 w 2323592"/>
              <a:gd name="connsiteY0" fmla="*/ 26000 h 594531"/>
              <a:gd name="connsiteX1" fmla="*/ 231586 w 2323592"/>
              <a:gd name="connsiteY1" fmla="*/ 0 h 594531"/>
              <a:gd name="connsiteX2" fmla="*/ 2306263 w 2323592"/>
              <a:gd name="connsiteY2" fmla="*/ 12386 h 594531"/>
              <a:gd name="connsiteX3" fmla="*/ 2323589 w 2323592"/>
              <a:gd name="connsiteY3" fmla="*/ 108912 h 594531"/>
              <a:gd name="connsiteX4" fmla="*/ 2306263 w 2323592"/>
              <a:gd name="connsiteY4" fmla="*/ 583886 h 594531"/>
              <a:gd name="connsiteX5" fmla="*/ 2214677 w 2323592"/>
              <a:gd name="connsiteY5" fmla="*/ 594474 h 594531"/>
              <a:gd name="connsiteX6" fmla="*/ 163760 w 2323592"/>
              <a:gd name="connsiteY6" fmla="*/ 583886 h 594531"/>
              <a:gd name="connsiteX7" fmla="*/ 158979 w 2323592"/>
              <a:gd name="connsiteY7" fmla="*/ 403879 h 594531"/>
              <a:gd name="connsiteX8" fmla="*/ 149903 w 2323592"/>
              <a:gd name="connsiteY8" fmla="*/ 235975 h 594531"/>
              <a:gd name="connsiteX9" fmla="*/ 154684 w 2323592"/>
              <a:gd name="connsiteY9" fmla="*/ 26000 h 594531"/>
              <a:gd name="connsiteX0" fmla="*/ 13665 w 2182573"/>
              <a:gd name="connsiteY0" fmla="*/ 26000 h 594531"/>
              <a:gd name="connsiteX1" fmla="*/ 90567 w 2182573"/>
              <a:gd name="connsiteY1" fmla="*/ 0 h 594531"/>
              <a:gd name="connsiteX2" fmla="*/ 2165244 w 2182573"/>
              <a:gd name="connsiteY2" fmla="*/ 12386 h 594531"/>
              <a:gd name="connsiteX3" fmla="*/ 2182570 w 2182573"/>
              <a:gd name="connsiteY3" fmla="*/ 108912 h 594531"/>
              <a:gd name="connsiteX4" fmla="*/ 2165244 w 2182573"/>
              <a:gd name="connsiteY4" fmla="*/ 583886 h 594531"/>
              <a:gd name="connsiteX5" fmla="*/ 2073658 w 2182573"/>
              <a:gd name="connsiteY5" fmla="*/ 594474 h 594531"/>
              <a:gd name="connsiteX6" fmla="*/ 22741 w 2182573"/>
              <a:gd name="connsiteY6" fmla="*/ 583886 h 594531"/>
              <a:gd name="connsiteX7" fmla="*/ 17960 w 2182573"/>
              <a:gd name="connsiteY7" fmla="*/ 403879 h 594531"/>
              <a:gd name="connsiteX8" fmla="*/ 8884 w 2182573"/>
              <a:gd name="connsiteY8" fmla="*/ 235975 h 594531"/>
              <a:gd name="connsiteX9" fmla="*/ 13665 w 2182573"/>
              <a:gd name="connsiteY9" fmla="*/ 26000 h 594531"/>
              <a:gd name="connsiteX0" fmla="*/ 13665 w 2202120"/>
              <a:gd name="connsiteY0" fmla="*/ 26000 h 594531"/>
              <a:gd name="connsiteX1" fmla="*/ 90567 w 2202120"/>
              <a:gd name="connsiteY1" fmla="*/ 0 h 594531"/>
              <a:gd name="connsiteX2" fmla="*/ 2165244 w 2202120"/>
              <a:gd name="connsiteY2" fmla="*/ 12386 h 594531"/>
              <a:gd name="connsiteX3" fmla="*/ 2182570 w 2202120"/>
              <a:gd name="connsiteY3" fmla="*/ 108912 h 594531"/>
              <a:gd name="connsiteX4" fmla="*/ 2192471 w 2202120"/>
              <a:gd name="connsiteY4" fmla="*/ 583886 h 594531"/>
              <a:gd name="connsiteX5" fmla="*/ 2073658 w 2202120"/>
              <a:gd name="connsiteY5" fmla="*/ 594474 h 594531"/>
              <a:gd name="connsiteX6" fmla="*/ 22741 w 2202120"/>
              <a:gd name="connsiteY6" fmla="*/ 583886 h 594531"/>
              <a:gd name="connsiteX7" fmla="*/ 17960 w 2202120"/>
              <a:gd name="connsiteY7" fmla="*/ 403879 h 594531"/>
              <a:gd name="connsiteX8" fmla="*/ 8884 w 2202120"/>
              <a:gd name="connsiteY8" fmla="*/ 235975 h 594531"/>
              <a:gd name="connsiteX9" fmla="*/ 13665 w 2202120"/>
              <a:gd name="connsiteY9" fmla="*/ 26000 h 594531"/>
              <a:gd name="connsiteX0" fmla="*/ 13665 w 2202036"/>
              <a:gd name="connsiteY0" fmla="*/ 26000 h 594531"/>
              <a:gd name="connsiteX1" fmla="*/ 90567 w 2202036"/>
              <a:gd name="connsiteY1" fmla="*/ 0 h 594531"/>
              <a:gd name="connsiteX2" fmla="*/ 2165244 w 2202036"/>
              <a:gd name="connsiteY2" fmla="*/ 12386 h 594531"/>
              <a:gd name="connsiteX3" fmla="*/ 2182570 w 2202036"/>
              <a:gd name="connsiteY3" fmla="*/ 108912 h 594531"/>
              <a:gd name="connsiteX4" fmla="*/ 2191645 w 2202036"/>
              <a:gd name="connsiteY4" fmla="*/ 422031 h 594531"/>
              <a:gd name="connsiteX5" fmla="*/ 2192471 w 2202036"/>
              <a:gd name="connsiteY5" fmla="*/ 583886 h 594531"/>
              <a:gd name="connsiteX6" fmla="*/ 2073658 w 2202036"/>
              <a:gd name="connsiteY6" fmla="*/ 594474 h 594531"/>
              <a:gd name="connsiteX7" fmla="*/ 22741 w 2202036"/>
              <a:gd name="connsiteY7" fmla="*/ 583886 h 594531"/>
              <a:gd name="connsiteX8" fmla="*/ 17960 w 2202036"/>
              <a:gd name="connsiteY8" fmla="*/ 403879 h 594531"/>
              <a:gd name="connsiteX9" fmla="*/ 8884 w 2202036"/>
              <a:gd name="connsiteY9" fmla="*/ 235975 h 594531"/>
              <a:gd name="connsiteX10" fmla="*/ 13665 w 2202036"/>
              <a:gd name="connsiteY10" fmla="*/ 26000 h 594531"/>
              <a:gd name="connsiteX0" fmla="*/ 142254 w 2330625"/>
              <a:gd name="connsiteY0" fmla="*/ 26000 h 594531"/>
              <a:gd name="connsiteX1" fmla="*/ 219156 w 2330625"/>
              <a:gd name="connsiteY1" fmla="*/ 0 h 594531"/>
              <a:gd name="connsiteX2" fmla="*/ 2293833 w 2330625"/>
              <a:gd name="connsiteY2" fmla="*/ 12386 h 594531"/>
              <a:gd name="connsiteX3" fmla="*/ 2311159 w 2330625"/>
              <a:gd name="connsiteY3" fmla="*/ 108912 h 594531"/>
              <a:gd name="connsiteX4" fmla="*/ 2320234 w 2330625"/>
              <a:gd name="connsiteY4" fmla="*/ 422031 h 594531"/>
              <a:gd name="connsiteX5" fmla="*/ 2321060 w 2330625"/>
              <a:gd name="connsiteY5" fmla="*/ 583886 h 594531"/>
              <a:gd name="connsiteX6" fmla="*/ 2202247 w 2330625"/>
              <a:gd name="connsiteY6" fmla="*/ 594474 h 594531"/>
              <a:gd name="connsiteX7" fmla="*/ 151330 w 2330625"/>
              <a:gd name="connsiteY7" fmla="*/ 583886 h 594531"/>
              <a:gd name="connsiteX8" fmla="*/ 155624 w 2330625"/>
              <a:gd name="connsiteY8" fmla="*/ 512790 h 594531"/>
              <a:gd name="connsiteX9" fmla="*/ 146549 w 2330625"/>
              <a:gd name="connsiteY9" fmla="*/ 403879 h 594531"/>
              <a:gd name="connsiteX10" fmla="*/ 137473 w 2330625"/>
              <a:gd name="connsiteY10" fmla="*/ 235975 h 594531"/>
              <a:gd name="connsiteX11" fmla="*/ 142254 w 2330625"/>
              <a:gd name="connsiteY11" fmla="*/ 26000 h 594531"/>
              <a:gd name="connsiteX0" fmla="*/ 13413 w 2201784"/>
              <a:gd name="connsiteY0" fmla="*/ 26000 h 594531"/>
              <a:gd name="connsiteX1" fmla="*/ 90315 w 2201784"/>
              <a:gd name="connsiteY1" fmla="*/ 0 h 594531"/>
              <a:gd name="connsiteX2" fmla="*/ 2164992 w 2201784"/>
              <a:gd name="connsiteY2" fmla="*/ 12386 h 594531"/>
              <a:gd name="connsiteX3" fmla="*/ 2182318 w 2201784"/>
              <a:gd name="connsiteY3" fmla="*/ 108912 h 594531"/>
              <a:gd name="connsiteX4" fmla="*/ 2191393 w 2201784"/>
              <a:gd name="connsiteY4" fmla="*/ 422031 h 594531"/>
              <a:gd name="connsiteX5" fmla="*/ 2192219 w 2201784"/>
              <a:gd name="connsiteY5" fmla="*/ 583886 h 594531"/>
              <a:gd name="connsiteX6" fmla="*/ 2073406 w 2201784"/>
              <a:gd name="connsiteY6" fmla="*/ 594474 h 594531"/>
              <a:gd name="connsiteX7" fmla="*/ 22489 w 2201784"/>
              <a:gd name="connsiteY7" fmla="*/ 583886 h 594531"/>
              <a:gd name="connsiteX8" fmla="*/ 26783 w 2201784"/>
              <a:gd name="connsiteY8" fmla="*/ 512790 h 594531"/>
              <a:gd name="connsiteX9" fmla="*/ 17708 w 2201784"/>
              <a:gd name="connsiteY9" fmla="*/ 403879 h 594531"/>
              <a:gd name="connsiteX10" fmla="*/ 8632 w 2201784"/>
              <a:gd name="connsiteY10" fmla="*/ 235975 h 594531"/>
              <a:gd name="connsiteX11" fmla="*/ 13413 w 2201784"/>
              <a:gd name="connsiteY11" fmla="*/ 26000 h 594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01784" h="594531">
                <a:moveTo>
                  <a:pt x="13413" y="26000"/>
                </a:moveTo>
                <a:cubicBezTo>
                  <a:pt x="37534" y="24897"/>
                  <a:pt x="66194" y="1103"/>
                  <a:pt x="90315" y="0"/>
                </a:cubicBezTo>
                <a:lnTo>
                  <a:pt x="2164992" y="12386"/>
                </a:lnTo>
                <a:cubicBezTo>
                  <a:pt x="2164717" y="43049"/>
                  <a:pt x="2182593" y="78249"/>
                  <a:pt x="2182318" y="108912"/>
                </a:cubicBezTo>
                <a:cubicBezTo>
                  <a:pt x="2188231" y="177186"/>
                  <a:pt x="2189743" y="342869"/>
                  <a:pt x="2191393" y="422031"/>
                </a:cubicBezTo>
                <a:cubicBezTo>
                  <a:pt x="2193043" y="501193"/>
                  <a:pt x="2213396" y="555146"/>
                  <a:pt x="2192219" y="583886"/>
                </a:cubicBezTo>
                <a:cubicBezTo>
                  <a:pt x="2172279" y="582877"/>
                  <a:pt x="2093346" y="595483"/>
                  <a:pt x="2073406" y="594474"/>
                </a:cubicBezTo>
                <a:lnTo>
                  <a:pt x="22489" y="583886"/>
                </a:lnTo>
                <a:cubicBezTo>
                  <a:pt x="5849" y="592962"/>
                  <a:pt x="27580" y="542791"/>
                  <a:pt x="26783" y="512790"/>
                </a:cubicBezTo>
                <a:cubicBezTo>
                  <a:pt x="25986" y="482789"/>
                  <a:pt x="18464" y="450015"/>
                  <a:pt x="17708" y="403879"/>
                </a:cubicBezTo>
                <a:cubicBezTo>
                  <a:pt x="16952" y="357743"/>
                  <a:pt x="-14855" y="308787"/>
                  <a:pt x="8632" y="235975"/>
                </a:cubicBezTo>
                <a:cubicBezTo>
                  <a:pt x="7119" y="142994"/>
                  <a:pt x="-201" y="65329"/>
                  <a:pt x="13413" y="26000"/>
                </a:cubicBezTo>
                <a:close/>
              </a:path>
            </a:pathLst>
          </a:custGeom>
          <a:solidFill>
            <a:srgbClr val="D9D4D0">
              <a:alpha val="60000"/>
            </a:srgbClr>
          </a:solidFill>
          <a:ln>
            <a:noFill/>
          </a:ln>
          <a:effectLst>
            <a:softEdge rad="635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43BEE66-C968-7DCD-279D-7A1678505577}"/>
              </a:ext>
            </a:extLst>
          </p:cNvPr>
          <p:cNvSpPr>
            <a:spLocks noGrp="1"/>
          </p:cNvSpPr>
          <p:nvPr>
            <p:ph idx="1"/>
          </p:nvPr>
        </p:nvSpPr>
        <p:spPr>
          <a:xfrm>
            <a:off x="1283384" y="2419350"/>
            <a:ext cx="5751481" cy="3237647"/>
          </a:xfrm>
        </p:spPr>
        <p:txBody>
          <a:bodyPr anchor="ctr">
            <a:normAutofit/>
          </a:bodyPr>
          <a:lstStyle/>
          <a:p>
            <a:r>
              <a:rPr lang="en-US" sz="2000" dirty="0"/>
              <a:t>According to the financial Projection, our Difference between the cost price and selling price is less than other competitors. It is the secondary reason we can stand out from the crowd and will be highlighted</a:t>
            </a:r>
            <a:endParaRPr lang="en-IN" sz="2000" dirty="0"/>
          </a:p>
        </p:txBody>
      </p:sp>
    </p:spTree>
    <p:extLst>
      <p:ext uri="{BB962C8B-B14F-4D97-AF65-F5344CB8AC3E}">
        <p14:creationId xmlns:p14="http://schemas.microsoft.com/office/powerpoint/2010/main" val="8107822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0A4046-1A6C-8B79-5CA3-E1F1B398D264}"/>
              </a:ext>
            </a:extLst>
          </p:cNvPr>
          <p:cNvSpPr>
            <a:spLocks noGrp="1"/>
          </p:cNvSpPr>
          <p:nvPr>
            <p:ph type="title"/>
          </p:nvPr>
        </p:nvSpPr>
        <p:spPr>
          <a:xfrm>
            <a:off x="838200" y="365125"/>
            <a:ext cx="10515600" cy="1325563"/>
          </a:xfrm>
        </p:spPr>
        <p:txBody>
          <a:bodyPr>
            <a:normAutofit/>
          </a:bodyPr>
          <a:lstStyle/>
          <a:p>
            <a:r>
              <a:rPr lang="en-US" sz="5400"/>
              <a:t>Our Operation expenses</a:t>
            </a:r>
            <a:endParaRPr lang="en-IN" sz="5400"/>
          </a:p>
        </p:txBody>
      </p:sp>
      <p:sp>
        <p:nvSpPr>
          <p:cNvPr id="14" name="sketch line">
            <a:extLst>
              <a:ext uri="{FF2B5EF4-FFF2-40B4-BE49-F238E27FC236}">
                <a16:creationId xmlns:a16="http://schemas.microsoft.com/office/drawing/2014/main" id="{E0CBAC23-2E3F-4A90-BA59-F8299F6A5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865313"/>
            <a:ext cx="10424160" cy="18288"/>
          </a:xfrm>
          <a:custGeom>
            <a:avLst/>
            <a:gdLst>
              <a:gd name="connsiteX0" fmla="*/ 0 w 10424160"/>
              <a:gd name="connsiteY0" fmla="*/ 0 h 18288"/>
              <a:gd name="connsiteX1" fmla="*/ 903427 w 10424160"/>
              <a:gd name="connsiteY1" fmla="*/ 0 h 18288"/>
              <a:gd name="connsiteX2" fmla="*/ 1389888 w 10424160"/>
              <a:gd name="connsiteY2" fmla="*/ 0 h 18288"/>
              <a:gd name="connsiteX3" fmla="*/ 2189074 w 10424160"/>
              <a:gd name="connsiteY3" fmla="*/ 0 h 18288"/>
              <a:gd name="connsiteX4" fmla="*/ 2675534 w 10424160"/>
              <a:gd name="connsiteY4" fmla="*/ 0 h 18288"/>
              <a:gd name="connsiteX5" fmla="*/ 3370478 w 10424160"/>
              <a:gd name="connsiteY5" fmla="*/ 0 h 18288"/>
              <a:gd name="connsiteX6" fmla="*/ 4169664 w 10424160"/>
              <a:gd name="connsiteY6" fmla="*/ 0 h 18288"/>
              <a:gd name="connsiteX7" fmla="*/ 4551883 w 10424160"/>
              <a:gd name="connsiteY7" fmla="*/ 0 h 18288"/>
              <a:gd name="connsiteX8" fmla="*/ 4934102 w 10424160"/>
              <a:gd name="connsiteY8" fmla="*/ 0 h 18288"/>
              <a:gd name="connsiteX9" fmla="*/ 5837530 w 10424160"/>
              <a:gd name="connsiteY9" fmla="*/ 0 h 18288"/>
              <a:gd name="connsiteX10" fmla="*/ 6532474 w 10424160"/>
              <a:gd name="connsiteY10" fmla="*/ 0 h 18288"/>
              <a:gd name="connsiteX11" fmla="*/ 6914693 w 10424160"/>
              <a:gd name="connsiteY11" fmla="*/ 0 h 18288"/>
              <a:gd name="connsiteX12" fmla="*/ 7609637 w 10424160"/>
              <a:gd name="connsiteY12" fmla="*/ 0 h 18288"/>
              <a:gd name="connsiteX13" fmla="*/ 8513064 w 10424160"/>
              <a:gd name="connsiteY13" fmla="*/ 0 h 18288"/>
              <a:gd name="connsiteX14" fmla="*/ 9103766 w 10424160"/>
              <a:gd name="connsiteY14" fmla="*/ 0 h 18288"/>
              <a:gd name="connsiteX15" fmla="*/ 9694469 w 10424160"/>
              <a:gd name="connsiteY15" fmla="*/ 0 h 18288"/>
              <a:gd name="connsiteX16" fmla="*/ 10424160 w 10424160"/>
              <a:gd name="connsiteY16" fmla="*/ 0 h 18288"/>
              <a:gd name="connsiteX17" fmla="*/ 10424160 w 10424160"/>
              <a:gd name="connsiteY17" fmla="*/ 18288 h 18288"/>
              <a:gd name="connsiteX18" fmla="*/ 9729216 w 10424160"/>
              <a:gd name="connsiteY18" fmla="*/ 18288 h 18288"/>
              <a:gd name="connsiteX19" fmla="*/ 8930030 w 10424160"/>
              <a:gd name="connsiteY19" fmla="*/ 18288 h 18288"/>
              <a:gd name="connsiteX20" fmla="*/ 8130845 w 10424160"/>
              <a:gd name="connsiteY20" fmla="*/ 18288 h 18288"/>
              <a:gd name="connsiteX21" fmla="*/ 7644384 w 10424160"/>
              <a:gd name="connsiteY21" fmla="*/ 18288 h 18288"/>
              <a:gd name="connsiteX22" fmla="*/ 6740957 w 10424160"/>
              <a:gd name="connsiteY22" fmla="*/ 18288 h 18288"/>
              <a:gd name="connsiteX23" fmla="*/ 6046013 w 10424160"/>
              <a:gd name="connsiteY23" fmla="*/ 18288 h 18288"/>
              <a:gd name="connsiteX24" fmla="*/ 5663794 w 10424160"/>
              <a:gd name="connsiteY24" fmla="*/ 18288 h 18288"/>
              <a:gd name="connsiteX25" fmla="*/ 4968850 w 10424160"/>
              <a:gd name="connsiteY25" fmla="*/ 18288 h 18288"/>
              <a:gd name="connsiteX26" fmla="*/ 4378147 w 10424160"/>
              <a:gd name="connsiteY26" fmla="*/ 18288 h 18288"/>
              <a:gd name="connsiteX27" fmla="*/ 3787445 w 10424160"/>
              <a:gd name="connsiteY27" fmla="*/ 18288 h 18288"/>
              <a:gd name="connsiteX28" fmla="*/ 3196742 w 10424160"/>
              <a:gd name="connsiteY28" fmla="*/ 18288 h 18288"/>
              <a:gd name="connsiteX29" fmla="*/ 2606040 w 10424160"/>
              <a:gd name="connsiteY29" fmla="*/ 18288 h 18288"/>
              <a:gd name="connsiteX30" fmla="*/ 1806854 w 10424160"/>
              <a:gd name="connsiteY30" fmla="*/ 18288 h 18288"/>
              <a:gd name="connsiteX31" fmla="*/ 1111910 w 10424160"/>
              <a:gd name="connsiteY31" fmla="*/ 18288 h 18288"/>
              <a:gd name="connsiteX32" fmla="*/ 729691 w 10424160"/>
              <a:gd name="connsiteY32" fmla="*/ 18288 h 18288"/>
              <a:gd name="connsiteX33" fmla="*/ 0 w 10424160"/>
              <a:gd name="connsiteY33" fmla="*/ 18288 h 18288"/>
              <a:gd name="connsiteX34" fmla="*/ 0 w 10424160"/>
              <a:gd name="connsiteY3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4160" h="18288" fill="none" extrusionOk="0">
                <a:moveTo>
                  <a:pt x="0" y="0"/>
                </a:moveTo>
                <a:cubicBezTo>
                  <a:pt x="251416" y="-3874"/>
                  <a:pt x="479411" y="-20508"/>
                  <a:pt x="903427" y="0"/>
                </a:cubicBezTo>
                <a:cubicBezTo>
                  <a:pt x="1327443" y="20508"/>
                  <a:pt x="1177990" y="-7387"/>
                  <a:pt x="1389888" y="0"/>
                </a:cubicBezTo>
                <a:cubicBezTo>
                  <a:pt x="1601786" y="7387"/>
                  <a:pt x="1928602" y="-6697"/>
                  <a:pt x="2189074" y="0"/>
                </a:cubicBezTo>
                <a:cubicBezTo>
                  <a:pt x="2449546" y="6697"/>
                  <a:pt x="2440085" y="-21144"/>
                  <a:pt x="2675534" y="0"/>
                </a:cubicBezTo>
                <a:cubicBezTo>
                  <a:pt x="2910983" y="21144"/>
                  <a:pt x="3026158" y="-11124"/>
                  <a:pt x="3370478" y="0"/>
                </a:cubicBezTo>
                <a:cubicBezTo>
                  <a:pt x="3714798" y="11124"/>
                  <a:pt x="3864539" y="-10660"/>
                  <a:pt x="4169664" y="0"/>
                </a:cubicBezTo>
                <a:cubicBezTo>
                  <a:pt x="4474789" y="10660"/>
                  <a:pt x="4471218" y="16488"/>
                  <a:pt x="4551883" y="0"/>
                </a:cubicBezTo>
                <a:cubicBezTo>
                  <a:pt x="4632548" y="-16488"/>
                  <a:pt x="4786830" y="7986"/>
                  <a:pt x="4934102" y="0"/>
                </a:cubicBezTo>
                <a:cubicBezTo>
                  <a:pt x="5081374" y="-7986"/>
                  <a:pt x="5575881" y="-33003"/>
                  <a:pt x="5837530" y="0"/>
                </a:cubicBezTo>
                <a:cubicBezTo>
                  <a:pt x="6099179" y="33003"/>
                  <a:pt x="6305895" y="14170"/>
                  <a:pt x="6532474" y="0"/>
                </a:cubicBezTo>
                <a:cubicBezTo>
                  <a:pt x="6759053" y="-14170"/>
                  <a:pt x="6726707" y="16121"/>
                  <a:pt x="6914693" y="0"/>
                </a:cubicBezTo>
                <a:cubicBezTo>
                  <a:pt x="7102679" y="-16121"/>
                  <a:pt x="7397857" y="32594"/>
                  <a:pt x="7609637" y="0"/>
                </a:cubicBezTo>
                <a:cubicBezTo>
                  <a:pt x="7821417" y="-32594"/>
                  <a:pt x="8141235" y="-3745"/>
                  <a:pt x="8513064" y="0"/>
                </a:cubicBezTo>
                <a:cubicBezTo>
                  <a:pt x="8884893" y="3745"/>
                  <a:pt x="8877548" y="3359"/>
                  <a:pt x="9103766" y="0"/>
                </a:cubicBezTo>
                <a:cubicBezTo>
                  <a:pt x="9329984" y="-3359"/>
                  <a:pt x="9545570" y="-17843"/>
                  <a:pt x="9694469" y="0"/>
                </a:cubicBezTo>
                <a:cubicBezTo>
                  <a:pt x="9843368" y="17843"/>
                  <a:pt x="10162477" y="-1217"/>
                  <a:pt x="10424160" y="0"/>
                </a:cubicBezTo>
                <a:cubicBezTo>
                  <a:pt x="10424498" y="7640"/>
                  <a:pt x="10423710" y="11289"/>
                  <a:pt x="10424160" y="18288"/>
                </a:cubicBezTo>
                <a:cubicBezTo>
                  <a:pt x="10184680" y="20716"/>
                  <a:pt x="10034768" y="-9357"/>
                  <a:pt x="9729216" y="18288"/>
                </a:cubicBezTo>
                <a:cubicBezTo>
                  <a:pt x="9423664" y="45933"/>
                  <a:pt x="9309220" y="36372"/>
                  <a:pt x="8930030" y="18288"/>
                </a:cubicBezTo>
                <a:cubicBezTo>
                  <a:pt x="8550840" y="204"/>
                  <a:pt x="8513376" y="34707"/>
                  <a:pt x="8130845" y="18288"/>
                </a:cubicBezTo>
                <a:cubicBezTo>
                  <a:pt x="7748315" y="1869"/>
                  <a:pt x="7864674" y="19659"/>
                  <a:pt x="7644384" y="18288"/>
                </a:cubicBezTo>
                <a:cubicBezTo>
                  <a:pt x="7424094" y="16917"/>
                  <a:pt x="6947001" y="55680"/>
                  <a:pt x="6740957" y="18288"/>
                </a:cubicBezTo>
                <a:cubicBezTo>
                  <a:pt x="6534913" y="-19104"/>
                  <a:pt x="6313809" y="33391"/>
                  <a:pt x="6046013" y="18288"/>
                </a:cubicBezTo>
                <a:cubicBezTo>
                  <a:pt x="5778217" y="3185"/>
                  <a:pt x="5786775" y="1439"/>
                  <a:pt x="5663794" y="18288"/>
                </a:cubicBezTo>
                <a:cubicBezTo>
                  <a:pt x="5540813" y="35137"/>
                  <a:pt x="5204724" y="25434"/>
                  <a:pt x="4968850" y="18288"/>
                </a:cubicBezTo>
                <a:cubicBezTo>
                  <a:pt x="4732976" y="11142"/>
                  <a:pt x="4559928" y="34568"/>
                  <a:pt x="4378147" y="18288"/>
                </a:cubicBezTo>
                <a:cubicBezTo>
                  <a:pt x="4196366" y="2008"/>
                  <a:pt x="3992200" y="35409"/>
                  <a:pt x="3787445" y="18288"/>
                </a:cubicBezTo>
                <a:cubicBezTo>
                  <a:pt x="3582690" y="1167"/>
                  <a:pt x="3488876" y="-7583"/>
                  <a:pt x="3196742" y="18288"/>
                </a:cubicBezTo>
                <a:cubicBezTo>
                  <a:pt x="2904608" y="44159"/>
                  <a:pt x="2729828" y="45906"/>
                  <a:pt x="2606040" y="18288"/>
                </a:cubicBezTo>
                <a:cubicBezTo>
                  <a:pt x="2482252" y="-9330"/>
                  <a:pt x="2000672" y="-5498"/>
                  <a:pt x="1806854" y="18288"/>
                </a:cubicBezTo>
                <a:cubicBezTo>
                  <a:pt x="1613036" y="42074"/>
                  <a:pt x="1310933" y="-4240"/>
                  <a:pt x="1111910" y="18288"/>
                </a:cubicBezTo>
                <a:cubicBezTo>
                  <a:pt x="912887" y="40816"/>
                  <a:pt x="891560" y="1701"/>
                  <a:pt x="729691" y="18288"/>
                </a:cubicBezTo>
                <a:cubicBezTo>
                  <a:pt x="567822" y="34875"/>
                  <a:pt x="203025" y="34462"/>
                  <a:pt x="0" y="18288"/>
                </a:cubicBezTo>
                <a:cubicBezTo>
                  <a:pt x="-82" y="11708"/>
                  <a:pt x="-178" y="8956"/>
                  <a:pt x="0" y="0"/>
                </a:cubicBezTo>
                <a:close/>
              </a:path>
              <a:path w="10424160" h="18288" stroke="0" extrusionOk="0">
                <a:moveTo>
                  <a:pt x="0" y="0"/>
                </a:moveTo>
                <a:cubicBezTo>
                  <a:pt x="119910" y="17195"/>
                  <a:pt x="345032" y="1652"/>
                  <a:pt x="590702" y="0"/>
                </a:cubicBezTo>
                <a:cubicBezTo>
                  <a:pt x="836372" y="-1652"/>
                  <a:pt x="830717" y="-10944"/>
                  <a:pt x="972922" y="0"/>
                </a:cubicBezTo>
                <a:cubicBezTo>
                  <a:pt x="1115127" y="10944"/>
                  <a:pt x="1638708" y="17269"/>
                  <a:pt x="1876349" y="0"/>
                </a:cubicBezTo>
                <a:cubicBezTo>
                  <a:pt x="2113990" y="-17269"/>
                  <a:pt x="2263529" y="27642"/>
                  <a:pt x="2467051" y="0"/>
                </a:cubicBezTo>
                <a:cubicBezTo>
                  <a:pt x="2670573" y="-27642"/>
                  <a:pt x="2867743" y="-1552"/>
                  <a:pt x="3057754" y="0"/>
                </a:cubicBezTo>
                <a:cubicBezTo>
                  <a:pt x="3247765" y="1552"/>
                  <a:pt x="3729099" y="45169"/>
                  <a:pt x="3961181" y="0"/>
                </a:cubicBezTo>
                <a:cubicBezTo>
                  <a:pt x="4193263" y="-45169"/>
                  <a:pt x="4313735" y="4067"/>
                  <a:pt x="4447642" y="0"/>
                </a:cubicBezTo>
                <a:cubicBezTo>
                  <a:pt x="4581549" y="-4067"/>
                  <a:pt x="5123626" y="11867"/>
                  <a:pt x="5351069" y="0"/>
                </a:cubicBezTo>
                <a:cubicBezTo>
                  <a:pt x="5578512" y="-11867"/>
                  <a:pt x="6044105" y="-19983"/>
                  <a:pt x="6254496" y="0"/>
                </a:cubicBezTo>
                <a:cubicBezTo>
                  <a:pt x="6464887" y="19983"/>
                  <a:pt x="6664731" y="4232"/>
                  <a:pt x="6949440" y="0"/>
                </a:cubicBezTo>
                <a:cubicBezTo>
                  <a:pt x="7234149" y="-4232"/>
                  <a:pt x="7497205" y="28731"/>
                  <a:pt x="7852867" y="0"/>
                </a:cubicBezTo>
                <a:cubicBezTo>
                  <a:pt x="8208529" y="-28731"/>
                  <a:pt x="8287556" y="2616"/>
                  <a:pt x="8443570" y="0"/>
                </a:cubicBezTo>
                <a:cubicBezTo>
                  <a:pt x="8599584" y="-2616"/>
                  <a:pt x="8871283" y="-14113"/>
                  <a:pt x="9034272" y="0"/>
                </a:cubicBezTo>
                <a:cubicBezTo>
                  <a:pt x="9197261" y="14113"/>
                  <a:pt x="9604978" y="-35623"/>
                  <a:pt x="9833458" y="0"/>
                </a:cubicBezTo>
                <a:cubicBezTo>
                  <a:pt x="10061938" y="35623"/>
                  <a:pt x="10231944" y="-8194"/>
                  <a:pt x="10424160" y="0"/>
                </a:cubicBezTo>
                <a:cubicBezTo>
                  <a:pt x="10424285" y="4395"/>
                  <a:pt x="10424085" y="9776"/>
                  <a:pt x="10424160" y="18288"/>
                </a:cubicBezTo>
                <a:cubicBezTo>
                  <a:pt x="10058736" y="-5772"/>
                  <a:pt x="9942989" y="-18764"/>
                  <a:pt x="9624974" y="18288"/>
                </a:cubicBezTo>
                <a:cubicBezTo>
                  <a:pt x="9306959" y="55340"/>
                  <a:pt x="9229263" y="24995"/>
                  <a:pt x="8930030" y="18288"/>
                </a:cubicBezTo>
                <a:cubicBezTo>
                  <a:pt x="8630797" y="11581"/>
                  <a:pt x="8647263" y="10931"/>
                  <a:pt x="8547811" y="18288"/>
                </a:cubicBezTo>
                <a:cubicBezTo>
                  <a:pt x="8448359" y="25645"/>
                  <a:pt x="8173221" y="219"/>
                  <a:pt x="8061350" y="18288"/>
                </a:cubicBezTo>
                <a:cubicBezTo>
                  <a:pt x="7949479" y="36357"/>
                  <a:pt x="7437002" y="17516"/>
                  <a:pt x="7157923" y="18288"/>
                </a:cubicBezTo>
                <a:cubicBezTo>
                  <a:pt x="6878844" y="19060"/>
                  <a:pt x="6610241" y="8864"/>
                  <a:pt x="6462979" y="18288"/>
                </a:cubicBezTo>
                <a:cubicBezTo>
                  <a:pt x="6315717" y="27712"/>
                  <a:pt x="6124879" y="4989"/>
                  <a:pt x="5976518" y="18288"/>
                </a:cubicBezTo>
                <a:cubicBezTo>
                  <a:pt x="5828157" y="31587"/>
                  <a:pt x="5566880" y="7112"/>
                  <a:pt x="5281574" y="18288"/>
                </a:cubicBezTo>
                <a:cubicBezTo>
                  <a:pt x="4996268" y="29464"/>
                  <a:pt x="5085614" y="20493"/>
                  <a:pt x="4899355" y="18288"/>
                </a:cubicBezTo>
                <a:cubicBezTo>
                  <a:pt x="4713096" y="16083"/>
                  <a:pt x="4606138" y="34359"/>
                  <a:pt x="4517136" y="18288"/>
                </a:cubicBezTo>
                <a:cubicBezTo>
                  <a:pt x="4428134" y="2217"/>
                  <a:pt x="4125335" y="52414"/>
                  <a:pt x="3822192" y="18288"/>
                </a:cubicBezTo>
                <a:cubicBezTo>
                  <a:pt x="3519049" y="-15838"/>
                  <a:pt x="3453132" y="3859"/>
                  <a:pt x="3335731" y="18288"/>
                </a:cubicBezTo>
                <a:cubicBezTo>
                  <a:pt x="3218330" y="32717"/>
                  <a:pt x="2718749" y="-13936"/>
                  <a:pt x="2536546" y="18288"/>
                </a:cubicBezTo>
                <a:cubicBezTo>
                  <a:pt x="2354343" y="50512"/>
                  <a:pt x="2190669" y="3238"/>
                  <a:pt x="2050085" y="18288"/>
                </a:cubicBezTo>
                <a:cubicBezTo>
                  <a:pt x="1909501" y="33338"/>
                  <a:pt x="1520975" y="3062"/>
                  <a:pt x="1250899" y="18288"/>
                </a:cubicBezTo>
                <a:cubicBezTo>
                  <a:pt x="980823" y="33514"/>
                  <a:pt x="992936" y="28036"/>
                  <a:pt x="868680" y="18288"/>
                </a:cubicBezTo>
                <a:cubicBezTo>
                  <a:pt x="744424" y="8540"/>
                  <a:pt x="230364" y="33365"/>
                  <a:pt x="0" y="18288"/>
                </a:cubicBezTo>
                <a:cubicBezTo>
                  <a:pt x="-504" y="12101"/>
                  <a:pt x="-591" y="7719"/>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7" name="Content Placeholder 6">
            <a:extLst>
              <a:ext uri="{FF2B5EF4-FFF2-40B4-BE49-F238E27FC236}">
                <a16:creationId xmlns:a16="http://schemas.microsoft.com/office/drawing/2014/main" id="{86592A11-ED20-3763-8210-5C382BAE70F0}"/>
              </a:ext>
            </a:extLst>
          </p:cNvPr>
          <p:cNvGraphicFramePr>
            <a:graphicFrameLocks noGrp="1"/>
          </p:cNvGraphicFramePr>
          <p:nvPr>
            <p:ph idx="1"/>
            <p:extLst>
              <p:ext uri="{D42A27DB-BD31-4B8C-83A1-F6EECF244321}">
                <p14:modId xmlns:p14="http://schemas.microsoft.com/office/powerpoint/2010/main" val="2480405214"/>
              </p:ext>
            </p:extLst>
          </p:nvPr>
        </p:nvGraphicFramePr>
        <p:xfrm>
          <a:off x="838200" y="2228087"/>
          <a:ext cx="10515600" cy="3948876"/>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2682319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366</TotalTime>
  <Words>521</Words>
  <Application>Microsoft Office PowerPoint</Application>
  <PresentationFormat>Widescreen</PresentationFormat>
  <Paragraphs>43</Paragraphs>
  <Slides>10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SimSun-ExtB</vt:lpstr>
      <vt:lpstr>Agency FB</vt:lpstr>
      <vt:lpstr>Aptos</vt:lpstr>
      <vt:lpstr>Aptos Display</vt:lpstr>
      <vt:lpstr>Arial</vt:lpstr>
      <vt:lpstr>Calibri</vt:lpstr>
      <vt:lpstr>Copperplate Gothic Bold</vt:lpstr>
      <vt:lpstr>Söhne</vt:lpstr>
      <vt:lpstr>Office Theme</vt:lpstr>
      <vt:lpstr>PowerPoint Presentation</vt:lpstr>
      <vt:lpstr>Why we started this business?</vt:lpstr>
      <vt:lpstr>Flavourful foundation of chatoots </vt:lpstr>
      <vt:lpstr>Market holding of our Competitors</vt:lpstr>
      <vt:lpstr>Business Model</vt:lpstr>
      <vt:lpstr>Customization and Personalization:</vt:lpstr>
      <vt:lpstr>Financial Projections:</vt:lpstr>
      <vt:lpstr>Our profit margin</vt:lpstr>
      <vt:lpstr>Our Operation expenses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system-12</dc:creator>
  <cp:lastModifiedBy>naman dua</cp:lastModifiedBy>
  <cp:revision>42</cp:revision>
  <dcterms:created xsi:type="dcterms:W3CDTF">2024-05-07T04:54:23Z</dcterms:created>
  <dcterms:modified xsi:type="dcterms:W3CDTF">2024-05-07T17:43:42Z</dcterms:modified>
</cp:coreProperties>
</file>

<file path=docProps/thumbnail.jpeg>
</file>